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</p:sldMasterIdLst>
  <p:sldIdLst>
    <p:sldId id="256" r:id="rId5"/>
    <p:sldId id="258" r:id="rId6"/>
    <p:sldId id="257" r:id="rId7"/>
    <p:sldId id="260" r:id="rId8"/>
    <p:sldId id="261" r:id="rId9"/>
    <p:sldId id="262" r:id="rId10"/>
    <p:sldId id="269" r:id="rId11"/>
    <p:sldId id="263" r:id="rId12"/>
    <p:sldId id="267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any  VanHouten" initials="BV" lastIdx="1" clrIdx="0">
    <p:extLst>
      <p:ext uri="{19B8F6BF-5375-455C-9EA6-DF929625EA0E}">
        <p15:presenceInfo xmlns:p15="http://schemas.microsoft.com/office/powerpoint/2012/main" userId="S::bvanhouten@hfhclinic.org::e09de0c5-91b6-4478-9272-892e96e059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A3D8"/>
    <a:srgbClr val="2683C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9CD3FA-ED0C-4AFC-8842-111743F18772}" v="95" dt="2023-09-21T19:19:46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1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Compagner" userId="5c553775-790d-48fd-9ffb-bf7c195386b9" providerId="ADAL" clId="{D79CD3FA-ED0C-4AFC-8842-111743F18772}"/>
    <pc:docChg chg="undo redo custSel delSld modSld">
      <pc:chgData name="Jeff Compagner" userId="5c553775-790d-48fd-9ffb-bf7c195386b9" providerId="ADAL" clId="{D79CD3FA-ED0C-4AFC-8842-111743F18772}" dt="2023-09-21T20:01:45.165" v="2947" actId="404"/>
      <pc:docMkLst>
        <pc:docMk/>
      </pc:docMkLst>
      <pc:sldChg chg="addSp delSp modSp mod delAnim">
        <pc:chgData name="Jeff Compagner" userId="5c553775-790d-48fd-9ffb-bf7c195386b9" providerId="ADAL" clId="{D79CD3FA-ED0C-4AFC-8842-111743F18772}" dt="2023-07-31T20:06:47.370" v="5" actId="1076"/>
        <pc:sldMkLst>
          <pc:docMk/>
          <pc:sldMk cId="42501599" sldId="256"/>
        </pc:sldMkLst>
        <pc:picChg chg="add mod">
          <ac:chgData name="Jeff Compagner" userId="5c553775-790d-48fd-9ffb-bf7c195386b9" providerId="ADAL" clId="{D79CD3FA-ED0C-4AFC-8842-111743F18772}" dt="2023-07-31T20:06:47.370" v="5" actId="1076"/>
          <ac:picMkLst>
            <pc:docMk/>
            <pc:sldMk cId="42501599" sldId="256"/>
            <ac:picMk id="3" creationId="{D808538F-7A5B-A92E-1EF7-1D1524D955E0}"/>
          </ac:picMkLst>
        </pc:picChg>
        <pc:picChg chg="del">
          <ac:chgData name="Jeff Compagner" userId="5c553775-790d-48fd-9ffb-bf7c195386b9" providerId="ADAL" clId="{D79CD3FA-ED0C-4AFC-8842-111743F18772}" dt="2023-07-31T20:06:17.812" v="0" actId="478"/>
          <ac:picMkLst>
            <pc:docMk/>
            <pc:sldMk cId="42501599" sldId="256"/>
            <ac:picMk id="8" creationId="{A88CD09E-3DCA-4F19-9E2E-55127410DB37}"/>
          </ac:picMkLst>
        </pc:picChg>
      </pc:sldChg>
      <pc:sldChg chg="addSp delSp modSp mod">
        <pc:chgData name="Jeff Compagner" userId="5c553775-790d-48fd-9ffb-bf7c195386b9" providerId="ADAL" clId="{D79CD3FA-ED0C-4AFC-8842-111743F18772}" dt="2023-09-21T15:41:41.263" v="1679" actId="20577"/>
        <pc:sldMkLst>
          <pc:docMk/>
          <pc:sldMk cId="2774049430" sldId="257"/>
        </pc:sldMkLst>
        <pc:spChg chg="add del mod">
          <ac:chgData name="Jeff Compagner" userId="5c553775-790d-48fd-9ffb-bf7c195386b9" providerId="ADAL" clId="{D79CD3FA-ED0C-4AFC-8842-111743F18772}" dt="2023-09-21T15:09:29.691" v="1650" actId="478"/>
          <ac:spMkLst>
            <pc:docMk/>
            <pc:sldMk cId="2774049430" sldId="257"/>
            <ac:spMk id="5" creationId="{C9B58D30-E1A5-6B29-EC25-B91DB98C9651}"/>
          </ac:spMkLst>
        </pc:spChg>
        <pc:spChg chg="mod">
          <ac:chgData name="Jeff Compagner" userId="5c553775-790d-48fd-9ffb-bf7c195386b9" providerId="ADAL" clId="{D79CD3FA-ED0C-4AFC-8842-111743F18772}" dt="2023-09-21T15:41:41.263" v="1679" actId="20577"/>
          <ac:spMkLst>
            <pc:docMk/>
            <pc:sldMk cId="2774049430" sldId="257"/>
            <ac:spMk id="19" creationId="{8786E92A-DE9E-4EFC-980A-D900E9B6934A}"/>
          </ac:spMkLst>
        </pc:spChg>
        <pc:spChg chg="del">
          <ac:chgData name="Jeff Compagner" userId="5c553775-790d-48fd-9ffb-bf7c195386b9" providerId="ADAL" clId="{D79CD3FA-ED0C-4AFC-8842-111743F18772}" dt="2023-09-21T15:05:20.381" v="1581" actId="478"/>
          <ac:spMkLst>
            <pc:docMk/>
            <pc:sldMk cId="2774049430" sldId="257"/>
            <ac:spMk id="20" creationId="{4FCF4D40-E273-44EF-96DC-8FA59EFAE38B}"/>
          </ac:spMkLst>
        </pc:spChg>
        <pc:graphicFrameChg chg="add mod">
          <ac:chgData name="Jeff Compagner" userId="5c553775-790d-48fd-9ffb-bf7c195386b9" providerId="ADAL" clId="{D79CD3FA-ED0C-4AFC-8842-111743F18772}" dt="2023-09-21T15:04:11.501" v="1562"/>
          <ac:graphicFrameMkLst>
            <pc:docMk/>
            <pc:sldMk cId="2774049430" sldId="257"/>
            <ac:graphicFrameMk id="3" creationId="{BD1E69E9-D163-42FE-BCA6-3387B394CFE5}"/>
          </ac:graphicFrameMkLst>
        </pc:graphicFrameChg>
        <pc:graphicFrameChg chg="add mod">
          <ac:chgData name="Jeff Compagner" userId="5c553775-790d-48fd-9ffb-bf7c195386b9" providerId="ADAL" clId="{D79CD3FA-ED0C-4AFC-8842-111743F18772}" dt="2023-09-21T15:09:49.291" v="1654" actId="404"/>
          <ac:graphicFrameMkLst>
            <pc:docMk/>
            <pc:sldMk cId="2774049430" sldId="257"/>
            <ac:graphicFrameMk id="4" creationId="{BD1E69E9-D163-42FE-BCA6-3387B394CFE5}"/>
          </ac:graphicFrameMkLst>
        </pc:graphicFrameChg>
        <pc:graphicFrameChg chg="del mod">
          <ac:chgData name="Jeff Compagner" userId="5c553775-790d-48fd-9ffb-bf7c195386b9" providerId="ADAL" clId="{D79CD3FA-ED0C-4AFC-8842-111743F18772}" dt="2023-09-21T15:04:43.731" v="1565" actId="478"/>
          <ac:graphicFrameMkLst>
            <pc:docMk/>
            <pc:sldMk cId="2774049430" sldId="257"/>
            <ac:graphicFrameMk id="18" creationId="{BD1E69E9-D163-42FE-BCA6-3387B394CFE5}"/>
          </ac:graphicFrameMkLst>
        </pc:graphicFrameChg>
      </pc:sldChg>
      <pc:sldChg chg="modSp mod">
        <pc:chgData name="Jeff Compagner" userId="5c553775-790d-48fd-9ffb-bf7c195386b9" providerId="ADAL" clId="{D79CD3FA-ED0C-4AFC-8842-111743F18772}" dt="2023-09-21T20:01:45.165" v="2947" actId="404"/>
        <pc:sldMkLst>
          <pc:docMk/>
          <pc:sldMk cId="460771551" sldId="258"/>
        </pc:sldMkLst>
        <pc:spChg chg="mod">
          <ac:chgData name="Jeff Compagner" userId="5c553775-790d-48fd-9ffb-bf7c195386b9" providerId="ADAL" clId="{D79CD3FA-ED0C-4AFC-8842-111743F18772}" dt="2023-07-31T20:42:45.050" v="32" actId="20577"/>
          <ac:spMkLst>
            <pc:docMk/>
            <pc:sldMk cId="460771551" sldId="258"/>
            <ac:spMk id="2" creationId="{B898FB38-451A-46D5-A526-BF83B06F09EE}"/>
          </ac:spMkLst>
        </pc:spChg>
        <pc:spChg chg="mod">
          <ac:chgData name="Jeff Compagner" userId="5c553775-790d-48fd-9ffb-bf7c195386b9" providerId="ADAL" clId="{D79CD3FA-ED0C-4AFC-8842-111743F18772}" dt="2023-09-21T20:01:45.165" v="2947" actId="404"/>
          <ac:spMkLst>
            <pc:docMk/>
            <pc:sldMk cId="460771551" sldId="258"/>
            <ac:spMk id="3" creationId="{09E00749-AFAA-4473-8855-492FC37FA445}"/>
          </ac:spMkLst>
        </pc:spChg>
      </pc:sldChg>
      <pc:sldChg chg="modSp mod">
        <pc:chgData name="Jeff Compagner" userId="5c553775-790d-48fd-9ffb-bf7c195386b9" providerId="ADAL" clId="{D79CD3FA-ED0C-4AFC-8842-111743F18772}" dt="2023-09-21T15:49:52.639" v="1702" actId="20577"/>
        <pc:sldMkLst>
          <pc:docMk/>
          <pc:sldMk cId="3711378138" sldId="260"/>
        </pc:sldMkLst>
        <pc:spChg chg="mod">
          <ac:chgData name="Jeff Compagner" userId="5c553775-790d-48fd-9ffb-bf7c195386b9" providerId="ADAL" clId="{D79CD3FA-ED0C-4AFC-8842-111743F18772}" dt="2023-09-21T15:49:52.639" v="1702" actId="20577"/>
          <ac:spMkLst>
            <pc:docMk/>
            <pc:sldMk cId="3711378138" sldId="260"/>
            <ac:spMk id="7" creationId="{A691735F-C17F-4368-B3F9-443F029F20D8}"/>
          </ac:spMkLst>
        </pc:spChg>
        <pc:spChg chg="mod">
          <ac:chgData name="Jeff Compagner" userId="5c553775-790d-48fd-9ffb-bf7c195386b9" providerId="ADAL" clId="{D79CD3FA-ED0C-4AFC-8842-111743F18772}" dt="2023-09-21T15:49:33.086" v="1698" actId="20577"/>
          <ac:spMkLst>
            <pc:docMk/>
            <pc:sldMk cId="3711378138" sldId="260"/>
            <ac:spMk id="8" creationId="{28ADB357-43D1-45F9-A093-A5AE8C611C25}"/>
          </ac:spMkLst>
        </pc:spChg>
        <pc:spChg chg="mod">
          <ac:chgData name="Jeff Compagner" userId="5c553775-790d-48fd-9ffb-bf7c195386b9" providerId="ADAL" clId="{D79CD3FA-ED0C-4AFC-8842-111743F18772}" dt="2023-09-20T17:27:31.760" v="1473" actId="20577"/>
          <ac:spMkLst>
            <pc:docMk/>
            <pc:sldMk cId="3711378138" sldId="260"/>
            <ac:spMk id="39" creationId="{8B0801CA-6508-4628-8101-FBBBF3160D1F}"/>
          </ac:spMkLst>
        </pc:spChg>
        <pc:graphicFrameChg chg="mod">
          <ac:chgData name="Jeff Compagner" userId="5c553775-790d-48fd-9ffb-bf7c195386b9" providerId="ADAL" clId="{D79CD3FA-ED0C-4AFC-8842-111743F18772}" dt="2023-09-21T15:40:56.854" v="1678" actId="404"/>
          <ac:graphicFrameMkLst>
            <pc:docMk/>
            <pc:sldMk cId="3711378138" sldId="260"/>
            <ac:graphicFrameMk id="5" creationId="{D4BF97F6-1F14-47EC-9F17-22E8441941E8}"/>
          </ac:graphicFrameMkLst>
        </pc:graphicFrameChg>
      </pc:sldChg>
      <pc:sldChg chg="addSp delSp modSp mod">
        <pc:chgData name="Jeff Compagner" userId="5c553775-790d-48fd-9ffb-bf7c195386b9" providerId="ADAL" clId="{D79CD3FA-ED0C-4AFC-8842-111743F18772}" dt="2023-09-20T17:45:25.668" v="1548" actId="20577"/>
        <pc:sldMkLst>
          <pc:docMk/>
          <pc:sldMk cId="2557507374" sldId="261"/>
        </pc:sldMkLst>
        <pc:spChg chg="add mod">
          <ac:chgData name="Jeff Compagner" userId="5c553775-790d-48fd-9ffb-bf7c195386b9" providerId="ADAL" clId="{D79CD3FA-ED0C-4AFC-8842-111743F18772}" dt="2023-08-04T19:41:30.015" v="1022" actId="1076"/>
          <ac:spMkLst>
            <pc:docMk/>
            <pc:sldMk cId="2557507374" sldId="261"/>
            <ac:spMk id="3" creationId="{58B8A93A-541F-7A6D-B84C-ACD3CCEF7075}"/>
          </ac:spMkLst>
        </pc:spChg>
        <pc:spChg chg="add del mod">
          <ac:chgData name="Jeff Compagner" userId="5c553775-790d-48fd-9ffb-bf7c195386b9" providerId="ADAL" clId="{D79CD3FA-ED0C-4AFC-8842-111743F18772}" dt="2023-08-04T19:35:08.120" v="809" actId="478"/>
          <ac:spMkLst>
            <pc:docMk/>
            <pc:sldMk cId="2557507374" sldId="261"/>
            <ac:spMk id="6" creationId="{78DD32A5-ADCA-4C53-A8CA-D4F50B8B216D}"/>
          </ac:spMkLst>
        </pc:spChg>
        <pc:spChg chg="del mod">
          <ac:chgData name="Jeff Compagner" userId="5c553775-790d-48fd-9ffb-bf7c195386b9" providerId="ADAL" clId="{D79CD3FA-ED0C-4AFC-8842-111743F18772}" dt="2023-08-04T19:35:29.751" v="812" actId="478"/>
          <ac:spMkLst>
            <pc:docMk/>
            <pc:sldMk cId="2557507374" sldId="261"/>
            <ac:spMk id="7" creationId="{D73BFE72-5850-6B86-9594-9321C44C4AA2}"/>
          </ac:spMkLst>
        </pc:spChg>
        <pc:spChg chg="add del mod">
          <ac:chgData name="Jeff Compagner" userId="5c553775-790d-48fd-9ffb-bf7c195386b9" providerId="ADAL" clId="{D79CD3FA-ED0C-4AFC-8842-111743F18772}" dt="2023-08-04T19:35:35.751" v="813" actId="478"/>
          <ac:spMkLst>
            <pc:docMk/>
            <pc:sldMk cId="2557507374" sldId="261"/>
            <ac:spMk id="13" creationId="{50DDA66A-1B52-648A-D423-A16AD318B406}"/>
          </ac:spMkLst>
        </pc:spChg>
        <pc:spChg chg="del mod">
          <ac:chgData name="Jeff Compagner" userId="5c553775-790d-48fd-9ffb-bf7c195386b9" providerId="ADAL" clId="{D79CD3FA-ED0C-4AFC-8842-111743F18772}" dt="2023-08-04T19:35:26.421" v="811" actId="478"/>
          <ac:spMkLst>
            <pc:docMk/>
            <pc:sldMk cId="2557507374" sldId="261"/>
            <ac:spMk id="15" creationId="{0FA7AADA-0F0C-2387-6E54-DFCC66BE7D1B}"/>
          </ac:spMkLst>
        </pc:spChg>
        <pc:spChg chg="del mod">
          <ac:chgData name="Jeff Compagner" userId="5c553775-790d-48fd-9ffb-bf7c195386b9" providerId="ADAL" clId="{D79CD3FA-ED0C-4AFC-8842-111743F18772}" dt="2023-08-04T19:35:15.751" v="810" actId="478"/>
          <ac:spMkLst>
            <pc:docMk/>
            <pc:sldMk cId="2557507374" sldId="261"/>
            <ac:spMk id="17" creationId="{1EAEBD63-C30C-FC23-8B36-0B8F0A0788AD}"/>
          </ac:spMkLst>
        </pc:spChg>
        <pc:spChg chg="del mod">
          <ac:chgData name="Jeff Compagner" userId="5c553775-790d-48fd-9ffb-bf7c195386b9" providerId="ADAL" clId="{D79CD3FA-ED0C-4AFC-8842-111743F18772}" dt="2023-08-04T19:43:18.069" v="1208"/>
          <ac:spMkLst>
            <pc:docMk/>
            <pc:sldMk cId="2557507374" sldId="261"/>
            <ac:spMk id="19" creationId="{703D8536-28DC-0BD7-6E36-A5A39A188C76}"/>
          </ac:spMkLst>
        </pc:spChg>
        <pc:spChg chg="add del mod">
          <ac:chgData name="Jeff Compagner" userId="5c553775-790d-48fd-9ffb-bf7c195386b9" providerId="ADAL" clId="{D79CD3FA-ED0C-4AFC-8842-111743F18772}" dt="2023-08-04T19:45:00.209" v="1235" actId="478"/>
          <ac:spMkLst>
            <pc:docMk/>
            <pc:sldMk cId="2557507374" sldId="261"/>
            <ac:spMk id="23" creationId="{69F94876-077C-840D-4AEF-7D40D6C0B9A9}"/>
          </ac:spMkLst>
        </pc:spChg>
        <pc:spChg chg="add mod">
          <ac:chgData name="Jeff Compagner" userId="5c553775-790d-48fd-9ffb-bf7c195386b9" providerId="ADAL" clId="{D79CD3FA-ED0C-4AFC-8842-111743F18772}" dt="2023-09-20T17:45:25.668" v="1548" actId="20577"/>
          <ac:spMkLst>
            <pc:docMk/>
            <pc:sldMk cId="2557507374" sldId="261"/>
            <ac:spMk id="25" creationId="{8715E1BE-EF76-817D-1FC2-91442314353E}"/>
          </ac:spMkLst>
        </pc:spChg>
        <pc:grpChg chg="del mod">
          <ac:chgData name="Jeff Compagner" userId="5c553775-790d-48fd-9ffb-bf7c195386b9" providerId="ADAL" clId="{D79CD3FA-ED0C-4AFC-8842-111743F18772}" dt="2023-08-04T19:35:29.751" v="812" actId="478"/>
          <ac:grpSpMkLst>
            <pc:docMk/>
            <pc:sldMk cId="2557507374" sldId="261"/>
            <ac:grpSpMk id="4" creationId="{31BC07CB-DF37-C19F-40F3-D384122641F2}"/>
          </ac:grpSpMkLst>
        </pc:grpChg>
        <pc:grpChg chg="add del mod">
          <ac:chgData name="Jeff Compagner" userId="5c553775-790d-48fd-9ffb-bf7c195386b9" providerId="ADAL" clId="{D79CD3FA-ED0C-4AFC-8842-111743F18772}" dt="2023-08-04T19:34:55.667" v="804" actId="478"/>
          <ac:grpSpMkLst>
            <pc:docMk/>
            <pc:sldMk cId="2557507374" sldId="261"/>
            <ac:grpSpMk id="31" creationId="{CEDAD9A9-D496-4AEB-AB9E-86C5251A3EC3}"/>
          </ac:grpSpMkLst>
        </pc:grpChg>
        <pc:graphicFrameChg chg="modGraphic">
          <ac:chgData name="Jeff Compagner" userId="5c553775-790d-48fd-9ffb-bf7c195386b9" providerId="ADAL" clId="{D79CD3FA-ED0C-4AFC-8842-111743F18772}" dt="2023-09-20T17:37:43.164" v="1544" actId="20577"/>
          <ac:graphicFrameMkLst>
            <pc:docMk/>
            <pc:sldMk cId="2557507374" sldId="261"/>
            <ac:graphicFrameMk id="5" creationId="{035137F5-6517-4A17-A75E-80FC5DD44DFA}"/>
          </ac:graphicFrameMkLst>
        </pc:graphicFrameChg>
        <pc:graphicFrameChg chg="mod modGraphic">
          <ac:chgData name="Jeff Compagner" userId="5c553775-790d-48fd-9ffb-bf7c195386b9" providerId="ADAL" clId="{D79CD3FA-ED0C-4AFC-8842-111743F18772}" dt="2023-08-04T19:43:48.609" v="1213" actId="6549"/>
          <ac:graphicFrameMkLst>
            <pc:docMk/>
            <pc:sldMk cId="2557507374" sldId="261"/>
            <ac:graphicFrameMk id="14" creationId="{EB8CFAA1-09E4-4D8E-9AF8-CDABEC3A44AA}"/>
          </ac:graphicFrameMkLst>
        </pc:graphicFrameChg>
        <pc:picChg chg="mod">
          <ac:chgData name="Jeff Compagner" userId="5c553775-790d-48fd-9ffb-bf7c195386b9" providerId="ADAL" clId="{D79CD3FA-ED0C-4AFC-8842-111743F18772}" dt="2023-08-04T19:44:18.494" v="1230" actId="1076"/>
          <ac:picMkLst>
            <pc:docMk/>
            <pc:sldMk cId="2557507374" sldId="261"/>
            <ac:picMk id="8" creationId="{29ADE654-5BEA-4465-A634-F458DDD719A1}"/>
          </ac:picMkLst>
        </pc:picChg>
        <pc:picChg chg="mod">
          <ac:chgData name="Jeff Compagner" userId="5c553775-790d-48fd-9ffb-bf7c195386b9" providerId="ADAL" clId="{D79CD3FA-ED0C-4AFC-8842-111743F18772}" dt="2023-08-04T19:33:46.786" v="797" actId="27803"/>
          <ac:picMkLst>
            <pc:docMk/>
            <pc:sldMk cId="2557507374" sldId="261"/>
            <ac:picMk id="9" creationId="{DC5B04E7-8A16-415F-9C7F-453A31D4D299}"/>
          </ac:picMkLst>
        </pc:picChg>
        <pc:picChg chg="mod">
          <ac:chgData name="Jeff Compagner" userId="5c553775-790d-48fd-9ffb-bf7c195386b9" providerId="ADAL" clId="{D79CD3FA-ED0C-4AFC-8842-111743F18772}" dt="2023-08-04T18:35:34.096" v="622" actId="1076"/>
          <ac:picMkLst>
            <pc:docMk/>
            <pc:sldMk cId="2557507374" sldId="261"/>
            <ac:picMk id="11" creationId="{238E63F7-5E28-4E5A-BC6D-3A7786EBA81D}"/>
          </ac:picMkLst>
        </pc:picChg>
        <pc:picChg chg="mod">
          <ac:chgData name="Jeff Compagner" userId="5c553775-790d-48fd-9ffb-bf7c195386b9" providerId="ADAL" clId="{D79CD3FA-ED0C-4AFC-8842-111743F18772}" dt="2023-08-04T19:44:39.365" v="1233" actId="1076"/>
          <ac:picMkLst>
            <pc:docMk/>
            <pc:sldMk cId="2557507374" sldId="261"/>
            <ac:picMk id="16" creationId="{BB2B5233-4CFE-47DA-802D-8B869A537C69}"/>
          </ac:picMkLst>
        </pc:picChg>
        <pc:picChg chg="add del mod">
          <ac:chgData name="Jeff Compagner" userId="5c553775-790d-48fd-9ffb-bf7c195386b9" providerId="ADAL" clId="{D79CD3FA-ED0C-4AFC-8842-111743F18772}" dt="2023-08-04T19:44:44.774" v="1234" actId="1076"/>
          <ac:picMkLst>
            <pc:docMk/>
            <pc:sldMk cId="2557507374" sldId="261"/>
            <ac:picMk id="18" creationId="{1087C814-BC35-4E11-8510-A39C01B9139F}"/>
          </ac:picMkLst>
        </pc:picChg>
        <pc:picChg chg="mod">
          <ac:chgData name="Jeff Compagner" userId="5c553775-790d-48fd-9ffb-bf7c195386b9" providerId="ADAL" clId="{D79CD3FA-ED0C-4AFC-8842-111743F18772}" dt="2023-08-04T18:35:28.297" v="621" actId="1035"/>
          <ac:picMkLst>
            <pc:docMk/>
            <pc:sldMk cId="2557507374" sldId="261"/>
            <ac:picMk id="20" creationId="{52A54FE2-C96F-43BC-8D89-284C846FC33B}"/>
          </ac:picMkLst>
        </pc:picChg>
        <pc:picChg chg="mod">
          <ac:chgData name="Jeff Compagner" userId="5c553775-790d-48fd-9ffb-bf7c195386b9" providerId="ADAL" clId="{D79CD3FA-ED0C-4AFC-8842-111743F18772}" dt="2023-08-04T19:33:46.786" v="797" actId="27803"/>
          <ac:picMkLst>
            <pc:docMk/>
            <pc:sldMk cId="2557507374" sldId="261"/>
            <ac:picMk id="22" creationId="{4A07CE7E-4652-4101-81FF-FF4DB7F7274C}"/>
          </ac:picMkLst>
        </pc:picChg>
        <pc:picChg chg="mod">
          <ac:chgData name="Jeff Compagner" userId="5c553775-790d-48fd-9ffb-bf7c195386b9" providerId="ADAL" clId="{D79CD3FA-ED0C-4AFC-8842-111743F18772}" dt="2023-08-04T19:44:22.598" v="1231" actId="1076"/>
          <ac:picMkLst>
            <pc:docMk/>
            <pc:sldMk cId="2557507374" sldId="261"/>
            <ac:picMk id="24" creationId="{55FCC248-08CC-408E-973E-E8FCE6513A2F}"/>
          </ac:picMkLst>
        </pc:picChg>
        <pc:picChg chg="del mod">
          <ac:chgData name="Jeff Compagner" userId="5c553775-790d-48fd-9ffb-bf7c195386b9" providerId="ADAL" clId="{D79CD3FA-ED0C-4AFC-8842-111743F18772}" dt="2023-08-04T19:33:46.786" v="797" actId="27803"/>
          <ac:picMkLst>
            <pc:docMk/>
            <pc:sldMk cId="2557507374" sldId="261"/>
            <ac:picMk id="26" creationId="{47E87C11-3E1F-4F5D-8F97-8F6C93FC1967}"/>
          </ac:picMkLst>
        </pc:picChg>
        <pc:picChg chg="mod">
          <ac:chgData name="Jeff Compagner" userId="5c553775-790d-48fd-9ffb-bf7c195386b9" providerId="ADAL" clId="{D79CD3FA-ED0C-4AFC-8842-111743F18772}" dt="2023-08-04T19:44:28.614" v="1232" actId="1076"/>
          <ac:picMkLst>
            <pc:docMk/>
            <pc:sldMk cId="2557507374" sldId="261"/>
            <ac:picMk id="28" creationId="{AF1F2388-3572-4149-B745-6EC395D7A7BF}"/>
          </ac:picMkLst>
        </pc:picChg>
      </pc:sldChg>
      <pc:sldChg chg="addSp modSp mod">
        <pc:chgData name="Jeff Compagner" userId="5c553775-790d-48fd-9ffb-bf7c195386b9" providerId="ADAL" clId="{D79CD3FA-ED0C-4AFC-8842-111743F18772}" dt="2023-09-21T16:16:03.715" v="2151" actId="20577"/>
        <pc:sldMkLst>
          <pc:docMk/>
          <pc:sldMk cId="2638381626" sldId="262"/>
        </pc:sldMkLst>
        <pc:spChg chg="add mod">
          <ac:chgData name="Jeff Compagner" userId="5c553775-790d-48fd-9ffb-bf7c195386b9" providerId="ADAL" clId="{D79CD3FA-ED0C-4AFC-8842-111743F18772}" dt="2023-09-21T16:08:57.571" v="1814" actId="1035"/>
          <ac:spMkLst>
            <pc:docMk/>
            <pc:sldMk cId="2638381626" sldId="262"/>
            <ac:spMk id="3" creationId="{83F3B3FD-6DAC-9864-2FCC-A24FFB4FDA24}"/>
          </ac:spMkLst>
        </pc:spChg>
        <pc:spChg chg="mod">
          <ac:chgData name="Jeff Compagner" userId="5c553775-790d-48fd-9ffb-bf7c195386b9" providerId="ADAL" clId="{D79CD3FA-ED0C-4AFC-8842-111743F18772}" dt="2023-09-21T16:13:07.438" v="1979" actId="255"/>
          <ac:spMkLst>
            <pc:docMk/>
            <pc:sldMk cId="2638381626" sldId="262"/>
            <ac:spMk id="4" creationId="{96CA5552-03A2-4484-B308-3FDCE803F99F}"/>
          </ac:spMkLst>
        </pc:spChg>
        <pc:spChg chg="mod">
          <ac:chgData name="Jeff Compagner" userId="5c553775-790d-48fd-9ffb-bf7c195386b9" providerId="ADAL" clId="{D79CD3FA-ED0C-4AFC-8842-111743F18772}" dt="2023-09-21T16:12:48.923" v="1977" actId="1036"/>
          <ac:spMkLst>
            <pc:docMk/>
            <pc:sldMk cId="2638381626" sldId="262"/>
            <ac:spMk id="5" creationId="{88796C29-FE47-4C05-A411-8A9F2008EACD}"/>
          </ac:spMkLst>
        </pc:spChg>
        <pc:spChg chg="add mod">
          <ac:chgData name="Jeff Compagner" userId="5c553775-790d-48fd-9ffb-bf7c195386b9" providerId="ADAL" clId="{D79CD3FA-ED0C-4AFC-8842-111743F18772}" dt="2023-09-21T16:08:07.412" v="1798" actId="1076"/>
          <ac:spMkLst>
            <pc:docMk/>
            <pc:sldMk cId="2638381626" sldId="262"/>
            <ac:spMk id="6" creationId="{1DFA98D4-8AF1-185E-8930-E043A5C538DD}"/>
          </ac:spMkLst>
        </pc:spChg>
        <pc:spChg chg="add mod">
          <ac:chgData name="Jeff Compagner" userId="5c553775-790d-48fd-9ffb-bf7c195386b9" providerId="ADAL" clId="{D79CD3FA-ED0C-4AFC-8842-111743F18772}" dt="2023-09-21T16:08:50.411" v="1804" actId="14100"/>
          <ac:spMkLst>
            <pc:docMk/>
            <pc:sldMk cId="2638381626" sldId="262"/>
            <ac:spMk id="8" creationId="{CA4C340B-0178-8189-A742-06152EA390DD}"/>
          </ac:spMkLst>
        </pc:spChg>
        <pc:spChg chg="add mod">
          <ac:chgData name="Jeff Compagner" userId="5c553775-790d-48fd-9ffb-bf7c195386b9" providerId="ADAL" clId="{D79CD3FA-ED0C-4AFC-8842-111743F18772}" dt="2023-09-21T16:08:39.316" v="1803" actId="14100"/>
          <ac:spMkLst>
            <pc:docMk/>
            <pc:sldMk cId="2638381626" sldId="262"/>
            <ac:spMk id="9" creationId="{07A577D0-9568-C061-C8FE-D1D4DE253097}"/>
          </ac:spMkLst>
        </pc:spChg>
        <pc:spChg chg="add mod">
          <ac:chgData name="Jeff Compagner" userId="5c553775-790d-48fd-9ffb-bf7c195386b9" providerId="ADAL" clId="{D79CD3FA-ED0C-4AFC-8842-111743F18772}" dt="2023-09-21T16:11:43.300" v="1937" actId="1037"/>
          <ac:spMkLst>
            <pc:docMk/>
            <pc:sldMk cId="2638381626" sldId="262"/>
            <ac:spMk id="10" creationId="{F256F14C-D6F7-6527-AE0E-59136A862F14}"/>
          </ac:spMkLst>
        </pc:spChg>
        <pc:spChg chg="add mod">
          <ac:chgData name="Jeff Compagner" userId="5c553775-790d-48fd-9ffb-bf7c195386b9" providerId="ADAL" clId="{D79CD3FA-ED0C-4AFC-8842-111743F18772}" dt="2023-09-21T16:11:28.315" v="1931" actId="1037"/>
          <ac:spMkLst>
            <pc:docMk/>
            <pc:sldMk cId="2638381626" sldId="262"/>
            <ac:spMk id="11" creationId="{B65A0739-C44B-7A5D-7D9F-C9E0EBBE1E70}"/>
          </ac:spMkLst>
        </pc:spChg>
        <pc:spChg chg="add mod">
          <ac:chgData name="Jeff Compagner" userId="5c553775-790d-48fd-9ffb-bf7c195386b9" providerId="ADAL" clId="{D79CD3FA-ED0C-4AFC-8842-111743F18772}" dt="2023-09-21T16:14:12.972" v="1981" actId="1076"/>
          <ac:spMkLst>
            <pc:docMk/>
            <pc:sldMk cId="2638381626" sldId="262"/>
            <ac:spMk id="12" creationId="{69EFD50B-E9F8-F4DB-B485-366E8DD7EFB0}"/>
          </ac:spMkLst>
        </pc:spChg>
        <pc:spChg chg="mod">
          <ac:chgData name="Jeff Compagner" userId="5c553775-790d-48fd-9ffb-bf7c195386b9" providerId="ADAL" clId="{D79CD3FA-ED0C-4AFC-8842-111743F18772}" dt="2023-09-21T15:59:58.096" v="1715" actId="20577"/>
          <ac:spMkLst>
            <pc:docMk/>
            <pc:sldMk cId="2638381626" sldId="262"/>
            <ac:spMk id="15" creationId="{15CD61CD-A828-4409-8E7E-404C24657605}"/>
          </ac:spMkLst>
        </pc:spChg>
        <pc:spChg chg="mod">
          <ac:chgData name="Jeff Compagner" userId="5c553775-790d-48fd-9ffb-bf7c195386b9" providerId="ADAL" clId="{D79CD3FA-ED0C-4AFC-8842-111743F18772}" dt="2023-09-21T16:00:04.650" v="1722" actId="20577"/>
          <ac:spMkLst>
            <pc:docMk/>
            <pc:sldMk cId="2638381626" sldId="262"/>
            <ac:spMk id="16" creationId="{62B07F3A-6DCA-4F24-8859-2471F32F5BBF}"/>
          </ac:spMkLst>
        </pc:spChg>
        <pc:spChg chg="add mod">
          <ac:chgData name="Jeff Compagner" userId="5c553775-790d-48fd-9ffb-bf7c195386b9" providerId="ADAL" clId="{D79CD3FA-ED0C-4AFC-8842-111743F18772}" dt="2023-09-21T16:14:24.581" v="1983" actId="1076"/>
          <ac:spMkLst>
            <pc:docMk/>
            <pc:sldMk cId="2638381626" sldId="262"/>
            <ac:spMk id="17" creationId="{5D7ABBEB-ECD7-87A0-505A-3E18D3498A3A}"/>
          </ac:spMkLst>
        </pc:spChg>
        <pc:spChg chg="add mod">
          <ac:chgData name="Jeff Compagner" userId="5c553775-790d-48fd-9ffb-bf7c195386b9" providerId="ADAL" clId="{D79CD3FA-ED0C-4AFC-8842-111743F18772}" dt="2023-09-21T16:15:16.358" v="2077" actId="1038"/>
          <ac:spMkLst>
            <pc:docMk/>
            <pc:sldMk cId="2638381626" sldId="262"/>
            <ac:spMk id="18" creationId="{0139E615-E3DB-7362-D7C5-49B72308812F}"/>
          </ac:spMkLst>
        </pc:spChg>
        <pc:spChg chg="add mod">
          <ac:chgData name="Jeff Compagner" userId="5c553775-790d-48fd-9ffb-bf7c195386b9" providerId="ADAL" clId="{D79CD3FA-ED0C-4AFC-8842-111743F18772}" dt="2023-09-21T16:16:03.715" v="2151" actId="20577"/>
          <ac:spMkLst>
            <pc:docMk/>
            <pc:sldMk cId="2638381626" sldId="262"/>
            <ac:spMk id="19" creationId="{F29C65E4-859B-9BE8-00E0-99C6D69AA797}"/>
          </ac:spMkLst>
        </pc:spChg>
      </pc:sldChg>
      <pc:sldChg chg="addSp delSp modSp mod">
        <pc:chgData name="Jeff Compagner" userId="5c553775-790d-48fd-9ffb-bf7c195386b9" providerId="ADAL" clId="{D79CD3FA-ED0C-4AFC-8842-111743F18772}" dt="2023-09-21T19:58:58.811" v="2924" actId="6549"/>
        <pc:sldMkLst>
          <pc:docMk/>
          <pc:sldMk cId="2666274606" sldId="263"/>
        </pc:sldMkLst>
        <pc:spChg chg="mod">
          <ac:chgData name="Jeff Compagner" userId="5c553775-790d-48fd-9ffb-bf7c195386b9" providerId="ADAL" clId="{D79CD3FA-ED0C-4AFC-8842-111743F18772}" dt="2023-09-21T19:16:24.485" v="2881" actId="20577"/>
          <ac:spMkLst>
            <pc:docMk/>
            <pc:sldMk cId="2666274606" sldId="263"/>
            <ac:spMk id="2" creationId="{924FAF8A-7246-4FCA-B1DB-35D9CD3913EA}"/>
          </ac:spMkLst>
        </pc:spChg>
        <pc:spChg chg="mod topLvl">
          <ac:chgData name="Jeff Compagner" userId="5c553775-790d-48fd-9ffb-bf7c195386b9" providerId="ADAL" clId="{D79CD3FA-ED0C-4AFC-8842-111743F18772}" dt="2023-09-21T19:16:46.295" v="2885" actId="12"/>
          <ac:spMkLst>
            <pc:docMk/>
            <pc:sldMk cId="2666274606" sldId="263"/>
            <ac:spMk id="6" creationId="{F9ABE6BB-EE88-44EB-89ED-B360F5A81E84}"/>
          </ac:spMkLst>
        </pc:spChg>
        <pc:spChg chg="del mod topLvl">
          <ac:chgData name="Jeff Compagner" userId="5c553775-790d-48fd-9ffb-bf7c195386b9" providerId="ADAL" clId="{D79CD3FA-ED0C-4AFC-8842-111743F18772}" dt="2023-09-21T18:50:27.760" v="2392" actId="478"/>
          <ac:spMkLst>
            <pc:docMk/>
            <pc:sldMk cId="2666274606" sldId="263"/>
            <ac:spMk id="7" creationId="{9BED9AAE-2EBC-4A1D-989C-B6916EA06E2A}"/>
          </ac:spMkLst>
        </pc:spChg>
        <pc:spChg chg="del mod">
          <ac:chgData name="Jeff Compagner" userId="5c553775-790d-48fd-9ffb-bf7c195386b9" providerId="ADAL" clId="{D79CD3FA-ED0C-4AFC-8842-111743F18772}" dt="2023-09-21T18:49:51.741" v="2365" actId="478"/>
          <ac:spMkLst>
            <pc:docMk/>
            <pc:sldMk cId="2666274606" sldId="263"/>
            <ac:spMk id="8" creationId="{2ED4C29C-22CA-4486-9E41-9C7DE4629B4D}"/>
          </ac:spMkLst>
        </pc:spChg>
        <pc:spChg chg="mod topLvl">
          <ac:chgData name="Jeff Compagner" userId="5c553775-790d-48fd-9ffb-bf7c195386b9" providerId="ADAL" clId="{D79CD3FA-ED0C-4AFC-8842-111743F18772}" dt="2023-09-21T19:58:58.811" v="2924" actId="6549"/>
          <ac:spMkLst>
            <pc:docMk/>
            <pc:sldMk cId="2666274606" sldId="263"/>
            <ac:spMk id="9" creationId="{9F338717-3557-4AF9-A4ED-AAC7F044731E}"/>
          </ac:spMkLst>
        </pc:spChg>
        <pc:spChg chg="del mod topLvl">
          <ac:chgData name="Jeff Compagner" userId="5c553775-790d-48fd-9ffb-bf7c195386b9" providerId="ADAL" clId="{D79CD3FA-ED0C-4AFC-8842-111743F18772}" dt="2023-09-21T19:05:25.921" v="2670" actId="478"/>
          <ac:spMkLst>
            <pc:docMk/>
            <pc:sldMk cId="2666274606" sldId="263"/>
            <ac:spMk id="10" creationId="{85B5E09B-F8DC-4DBB-9B15-531ED12E4C8C}"/>
          </ac:spMkLst>
        </pc:spChg>
        <pc:spChg chg="del mod">
          <ac:chgData name="Jeff Compagner" userId="5c553775-790d-48fd-9ffb-bf7c195386b9" providerId="ADAL" clId="{D79CD3FA-ED0C-4AFC-8842-111743F18772}" dt="2023-09-21T19:05:20.249" v="2669" actId="478"/>
          <ac:spMkLst>
            <pc:docMk/>
            <pc:sldMk cId="2666274606" sldId="263"/>
            <ac:spMk id="15" creationId="{BBF80E40-709D-4CA5-0B60-CD8D7841A96E}"/>
          </ac:spMkLst>
        </pc:spChg>
        <pc:grpChg chg="del">
          <ac:chgData name="Jeff Compagner" userId="5c553775-790d-48fd-9ffb-bf7c195386b9" providerId="ADAL" clId="{D79CD3FA-ED0C-4AFC-8842-111743F18772}" dt="2023-09-21T18:50:27.760" v="2392" actId="478"/>
          <ac:grpSpMkLst>
            <pc:docMk/>
            <pc:sldMk cId="2666274606" sldId="263"/>
            <ac:grpSpMk id="11" creationId="{59EC27D3-713F-4406-8FBE-97FE43CF1CD9}"/>
          </ac:grpSpMkLst>
        </pc:grpChg>
        <pc:grpChg chg="del">
          <ac:chgData name="Jeff Compagner" userId="5c553775-790d-48fd-9ffb-bf7c195386b9" providerId="ADAL" clId="{D79CD3FA-ED0C-4AFC-8842-111743F18772}" dt="2023-09-21T19:05:25.921" v="2670" actId="478"/>
          <ac:grpSpMkLst>
            <pc:docMk/>
            <pc:sldMk cId="2666274606" sldId="263"/>
            <ac:grpSpMk id="12" creationId="{7EBA430E-49AB-4AD7-9E67-F4D407F6155D}"/>
          </ac:grpSpMkLst>
        </pc:grpChg>
        <pc:picChg chg="add del mod">
          <ac:chgData name="Jeff Compagner" userId="5c553775-790d-48fd-9ffb-bf7c195386b9" providerId="ADAL" clId="{D79CD3FA-ED0C-4AFC-8842-111743F18772}" dt="2023-09-21T19:08:58.347" v="2674" actId="478"/>
          <ac:picMkLst>
            <pc:docMk/>
            <pc:sldMk cId="2666274606" sldId="263"/>
            <ac:picMk id="4" creationId="{EAA4DCAE-74BF-421B-3857-EEB0D039812F}"/>
          </ac:picMkLst>
        </pc:picChg>
        <pc:picChg chg="mod">
          <ac:chgData name="Jeff Compagner" userId="5c553775-790d-48fd-9ffb-bf7c195386b9" providerId="ADAL" clId="{D79CD3FA-ED0C-4AFC-8842-111743F18772}" dt="2023-09-21T19:00:34.208" v="2472" actId="1076"/>
          <ac:picMkLst>
            <pc:docMk/>
            <pc:sldMk cId="2666274606" sldId="263"/>
            <ac:picMk id="5" creationId="{EED4E454-DDB5-441A-A1F4-011E6DCAB3CE}"/>
          </ac:picMkLst>
        </pc:picChg>
        <pc:picChg chg="mod">
          <ac:chgData name="Jeff Compagner" userId="5c553775-790d-48fd-9ffb-bf7c195386b9" providerId="ADAL" clId="{D79CD3FA-ED0C-4AFC-8842-111743F18772}" dt="2023-09-21T19:00:58.180" v="2478" actId="1038"/>
          <ac:picMkLst>
            <pc:docMk/>
            <pc:sldMk cId="2666274606" sldId="263"/>
            <ac:picMk id="14" creationId="{4A3E5A7E-AD37-47B7-AD9C-C51484BF346B}"/>
          </ac:picMkLst>
        </pc:picChg>
        <pc:picChg chg="del mod">
          <ac:chgData name="Jeff Compagner" userId="5c553775-790d-48fd-9ffb-bf7c195386b9" providerId="ADAL" clId="{D79CD3FA-ED0C-4AFC-8842-111743F18772}" dt="2023-09-21T19:15:42.538" v="2866" actId="478"/>
          <ac:picMkLst>
            <pc:docMk/>
            <pc:sldMk cId="2666274606" sldId="263"/>
            <ac:picMk id="16" creationId="{EE702F6B-0991-4449-B97E-3AF3C81847D6}"/>
          </ac:picMkLst>
        </pc:picChg>
        <pc:picChg chg="mod">
          <ac:chgData name="Jeff Compagner" userId="5c553775-790d-48fd-9ffb-bf7c195386b9" providerId="ADAL" clId="{D79CD3FA-ED0C-4AFC-8842-111743F18772}" dt="2023-09-21T19:00:49.872" v="2475" actId="1076"/>
          <ac:picMkLst>
            <pc:docMk/>
            <pc:sldMk cId="2666274606" sldId="263"/>
            <ac:picMk id="17" creationId="{DA90C107-997A-4FBC-B409-0892D19DFA67}"/>
          </ac:picMkLst>
        </pc:picChg>
        <pc:picChg chg="del mod">
          <ac:chgData name="Jeff Compagner" userId="5c553775-790d-48fd-9ffb-bf7c195386b9" providerId="ADAL" clId="{D79CD3FA-ED0C-4AFC-8842-111743F18772}" dt="2023-09-21T19:15:39.675" v="2865" actId="478"/>
          <ac:picMkLst>
            <pc:docMk/>
            <pc:sldMk cId="2666274606" sldId="263"/>
            <ac:picMk id="18" creationId="{7C122356-097E-4A00-BF12-4C05DFDEDD8B}"/>
          </ac:picMkLst>
        </pc:picChg>
        <pc:picChg chg="add mod">
          <ac:chgData name="Jeff Compagner" userId="5c553775-790d-48fd-9ffb-bf7c195386b9" providerId="ADAL" clId="{D79CD3FA-ED0C-4AFC-8842-111743F18772}" dt="2023-09-21T19:00:10.150" v="2467" actId="208"/>
          <ac:picMkLst>
            <pc:docMk/>
            <pc:sldMk cId="2666274606" sldId="263"/>
            <ac:picMk id="19" creationId="{CD169294-8899-BBB3-5EB8-10B93470E872}"/>
          </ac:picMkLst>
        </pc:picChg>
        <pc:picChg chg="del mod">
          <ac:chgData name="Jeff Compagner" userId="5c553775-790d-48fd-9ffb-bf7c195386b9" providerId="ADAL" clId="{D79CD3FA-ED0C-4AFC-8842-111743F18772}" dt="2023-09-21T19:15:45.374" v="2867" actId="478"/>
          <ac:picMkLst>
            <pc:docMk/>
            <pc:sldMk cId="2666274606" sldId="263"/>
            <ac:picMk id="20" creationId="{BF4F5B72-8509-4334-8F82-1B5045A3C289}"/>
          </ac:picMkLst>
        </pc:picChg>
        <pc:picChg chg="add mod">
          <ac:chgData name="Jeff Compagner" userId="5c553775-790d-48fd-9ffb-bf7c195386b9" providerId="ADAL" clId="{D79CD3FA-ED0C-4AFC-8842-111743F18772}" dt="2023-09-21T19:09:19.549" v="2679" actId="208"/>
          <ac:picMkLst>
            <pc:docMk/>
            <pc:sldMk cId="2666274606" sldId="263"/>
            <ac:picMk id="22" creationId="{1EC9D165-986A-2EE3-6074-DBE8D1CE4A75}"/>
          </ac:picMkLst>
        </pc:picChg>
        <pc:picChg chg="add mod">
          <ac:chgData name="Jeff Compagner" userId="5c553775-790d-48fd-9ffb-bf7c195386b9" providerId="ADAL" clId="{D79CD3FA-ED0C-4AFC-8842-111743F18772}" dt="2023-09-21T19:11:33.564" v="2691" actId="1038"/>
          <ac:picMkLst>
            <pc:docMk/>
            <pc:sldMk cId="2666274606" sldId="263"/>
            <ac:picMk id="24" creationId="{7A360F11-1155-512B-FB4C-936C52DAE16E}"/>
          </ac:picMkLst>
        </pc:picChg>
        <pc:picChg chg="add mod">
          <ac:chgData name="Jeff Compagner" userId="5c553775-790d-48fd-9ffb-bf7c195386b9" providerId="ADAL" clId="{D79CD3FA-ED0C-4AFC-8842-111743F18772}" dt="2023-09-21T19:11:26.121" v="2689" actId="208"/>
          <ac:picMkLst>
            <pc:docMk/>
            <pc:sldMk cId="2666274606" sldId="263"/>
            <ac:picMk id="26" creationId="{9E7696F2-779E-9AF7-61AB-0B96D4BA83FE}"/>
          </ac:picMkLst>
        </pc:picChg>
        <pc:picChg chg="add mod">
          <ac:chgData name="Jeff Compagner" userId="5c553775-790d-48fd-9ffb-bf7c195386b9" providerId="ADAL" clId="{D79CD3FA-ED0C-4AFC-8842-111743F18772}" dt="2023-09-21T19:13:51.125" v="2855" actId="1036"/>
          <ac:picMkLst>
            <pc:docMk/>
            <pc:sldMk cId="2666274606" sldId="263"/>
            <ac:picMk id="28" creationId="{009D71E8-3169-FF0D-561C-91E934DAFF3B}"/>
          </ac:picMkLst>
        </pc:picChg>
        <pc:picChg chg="add mod">
          <ac:chgData name="Jeff Compagner" userId="5c553775-790d-48fd-9ffb-bf7c195386b9" providerId="ADAL" clId="{D79CD3FA-ED0C-4AFC-8842-111743F18772}" dt="2023-09-21T19:13:58.864" v="2856" actId="208"/>
          <ac:picMkLst>
            <pc:docMk/>
            <pc:sldMk cId="2666274606" sldId="263"/>
            <ac:picMk id="30" creationId="{32E82E81-248D-DFC0-7A4F-CCEAF560DA67}"/>
          </ac:picMkLst>
        </pc:picChg>
        <pc:picChg chg="add mod">
          <ac:chgData name="Jeff Compagner" userId="5c553775-790d-48fd-9ffb-bf7c195386b9" providerId="ADAL" clId="{D79CD3FA-ED0C-4AFC-8842-111743F18772}" dt="2023-09-21T19:58:18.926" v="2920" actId="1037"/>
          <ac:picMkLst>
            <pc:docMk/>
            <pc:sldMk cId="2666274606" sldId="263"/>
            <ac:picMk id="32" creationId="{98C58821-0883-9097-6B93-678009A4F766}"/>
          </ac:picMkLst>
        </pc:picChg>
      </pc:sldChg>
      <pc:sldChg chg="del">
        <pc:chgData name="Jeff Compagner" userId="5c553775-790d-48fd-9ffb-bf7c195386b9" providerId="ADAL" clId="{D79CD3FA-ED0C-4AFC-8842-111743F18772}" dt="2023-09-21T19:28:57.777" v="2909" actId="2696"/>
        <pc:sldMkLst>
          <pc:docMk/>
          <pc:sldMk cId="296585278" sldId="266"/>
        </pc:sldMkLst>
      </pc:sldChg>
      <pc:sldChg chg="addSp delSp modSp mod">
        <pc:chgData name="Jeff Compagner" userId="5c553775-790d-48fd-9ffb-bf7c195386b9" providerId="ADAL" clId="{D79CD3FA-ED0C-4AFC-8842-111743F18772}" dt="2023-09-21T20:00:35.897" v="2944" actId="1076"/>
        <pc:sldMkLst>
          <pc:docMk/>
          <pc:sldMk cId="1358249711" sldId="267"/>
        </pc:sldMkLst>
        <pc:spChg chg="del mod">
          <ac:chgData name="Jeff Compagner" userId="5c553775-790d-48fd-9ffb-bf7c195386b9" providerId="ADAL" clId="{D79CD3FA-ED0C-4AFC-8842-111743F18772}" dt="2023-09-21T16:26:09.027" v="2275" actId="478"/>
          <ac:spMkLst>
            <pc:docMk/>
            <pc:sldMk cId="1358249711" sldId="267"/>
            <ac:spMk id="3" creationId="{9801CAFC-7597-4DAA-A5EC-77D623D8EBC5}"/>
          </ac:spMkLst>
        </pc:spChg>
        <pc:spChg chg="add del mod">
          <ac:chgData name="Jeff Compagner" userId="5c553775-790d-48fd-9ffb-bf7c195386b9" providerId="ADAL" clId="{D79CD3FA-ED0C-4AFC-8842-111743F18772}" dt="2023-09-21T16:26:57.423" v="2284" actId="22"/>
          <ac:spMkLst>
            <pc:docMk/>
            <pc:sldMk cId="1358249711" sldId="267"/>
            <ac:spMk id="5" creationId="{F6BBF765-FB5D-9BC3-50A2-330522932A19}"/>
          </ac:spMkLst>
        </pc:spChg>
        <pc:spChg chg="mod">
          <ac:chgData name="Jeff Compagner" userId="5c553775-790d-48fd-9ffb-bf7c195386b9" providerId="ADAL" clId="{D79CD3FA-ED0C-4AFC-8842-111743F18772}" dt="2023-09-21T16:27:34.940" v="2294" actId="1076"/>
          <ac:spMkLst>
            <pc:docMk/>
            <pc:sldMk cId="1358249711" sldId="267"/>
            <ac:spMk id="9" creationId="{03DD0572-9CAC-43DA-8575-9A07D5A8161A}"/>
          </ac:spMkLst>
        </pc:spChg>
        <pc:spChg chg="mod">
          <ac:chgData name="Jeff Compagner" userId="5c553775-790d-48fd-9ffb-bf7c195386b9" providerId="ADAL" clId="{D79CD3FA-ED0C-4AFC-8842-111743F18772}" dt="2023-09-21T20:00:35.897" v="2944" actId="1076"/>
          <ac:spMkLst>
            <pc:docMk/>
            <pc:sldMk cId="1358249711" sldId="267"/>
            <ac:spMk id="12" creationId="{A526DA4B-C540-4E10-92D7-A050B4AB6B0B}"/>
          </ac:spMkLst>
        </pc:spChg>
      </pc:sldChg>
      <pc:sldChg chg="del">
        <pc:chgData name="Jeff Compagner" userId="5c553775-790d-48fd-9ffb-bf7c195386b9" providerId="ADAL" clId="{D79CD3FA-ED0C-4AFC-8842-111743F18772}" dt="2023-09-21T19:29:02.230" v="2910" actId="2696"/>
        <pc:sldMkLst>
          <pc:docMk/>
          <pc:sldMk cId="598410259" sldId="268"/>
        </pc:sldMkLst>
      </pc:sldChg>
      <pc:sldChg chg="addSp delSp modSp mod">
        <pc:chgData name="Jeff Compagner" userId="5c553775-790d-48fd-9ffb-bf7c195386b9" providerId="ADAL" clId="{D79CD3FA-ED0C-4AFC-8842-111743F18772}" dt="2023-09-21T19:20:20.896" v="2908" actId="1076"/>
        <pc:sldMkLst>
          <pc:docMk/>
          <pc:sldMk cId="1708713285" sldId="269"/>
        </pc:sldMkLst>
        <pc:spChg chg="mod">
          <ac:chgData name="Jeff Compagner" userId="5c553775-790d-48fd-9ffb-bf7c195386b9" providerId="ADAL" clId="{D79CD3FA-ED0C-4AFC-8842-111743F18772}" dt="2023-09-21T19:18:51.201" v="2900" actId="20577"/>
          <ac:spMkLst>
            <pc:docMk/>
            <pc:sldMk cId="1708713285" sldId="269"/>
            <ac:spMk id="8" creationId="{DA82FE0F-4563-41F0-89BD-626F668C7809}"/>
          </ac:spMkLst>
        </pc:spChg>
        <pc:spChg chg="mod">
          <ac:chgData name="Jeff Compagner" userId="5c553775-790d-48fd-9ffb-bf7c195386b9" providerId="ADAL" clId="{D79CD3FA-ED0C-4AFC-8842-111743F18772}" dt="2023-09-21T16:23:31.956" v="2169" actId="20577"/>
          <ac:spMkLst>
            <pc:docMk/>
            <pc:sldMk cId="1708713285" sldId="269"/>
            <ac:spMk id="10" creationId="{955E4BCB-02E2-4311-85D2-AA485D16A93F}"/>
          </ac:spMkLst>
        </pc:spChg>
        <pc:picChg chg="add mod">
          <ac:chgData name="Jeff Compagner" userId="5c553775-790d-48fd-9ffb-bf7c195386b9" providerId="ADAL" clId="{D79CD3FA-ED0C-4AFC-8842-111743F18772}" dt="2023-09-21T19:20:20.896" v="2908" actId="1076"/>
          <ac:picMkLst>
            <pc:docMk/>
            <pc:sldMk cId="1708713285" sldId="269"/>
            <ac:picMk id="4" creationId="{FEBE5A05-69B5-099D-F998-66DEA57EA525}"/>
          </ac:picMkLst>
        </pc:picChg>
        <pc:picChg chg="del">
          <ac:chgData name="Jeff Compagner" userId="5c553775-790d-48fd-9ffb-bf7c195386b9" providerId="ADAL" clId="{D79CD3FA-ED0C-4AFC-8842-111743F18772}" dt="2023-09-21T19:20:12.598" v="2907" actId="478"/>
          <ac:picMkLst>
            <pc:docMk/>
            <pc:sldMk cId="1708713285" sldId="269"/>
            <ac:picMk id="9" creationId="{8D370611-3DC0-4B04-A9E5-D6C722B70A1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3A3D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33-4DD7-943D-5233D8BCF0C8}"/>
              </c:ext>
            </c:extLst>
          </c:dPt>
          <c:dPt>
            <c:idx val="1"/>
            <c:bubble3D val="0"/>
            <c:spPr>
              <a:solidFill>
                <a:srgbClr val="0F7AB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33-4DD7-943D-5233D8BCF0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33-4DD7-943D-5233D8BCF0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33-4DD7-943D-5233D8BCF0C8}"/>
              </c:ext>
            </c:extLst>
          </c:dPt>
          <c:dLbls>
            <c:dLbl>
              <c:idx val="0"/>
              <c:layout>
                <c:manualLayout>
                  <c:x val="2.3166350033263419E-2"/>
                  <c:y val="-4.66554701377101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33-4DD7-943D-5233D8BCF0C8}"/>
                </c:ext>
              </c:extLst>
            </c:dLbl>
            <c:dLbl>
              <c:idx val="1"/>
              <c:layout>
                <c:manualLayout>
                  <c:x val="-1.2936621898696366E-2"/>
                  <c:y val="-2.8043899475005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33-4DD7-943D-5233D8BCF0C8}"/>
                </c:ext>
              </c:extLst>
            </c:dLbl>
            <c:dLbl>
              <c:idx val="2"/>
              <c:layout>
                <c:manualLayout>
                  <c:x val="-6.4512919493802572E-3"/>
                  <c:y val="-3.5761976372575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33-4DD7-943D-5233D8BCF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PowerPoint]chart making'!$A$2:$A$5</c:f>
              <c:strCache>
                <c:ptCount val="4"/>
                <c:pt idx="0">
                  <c:v>Free Clinics</c:v>
                </c:pt>
                <c:pt idx="1">
                  <c:v>Hybrid Clinics</c:v>
                </c:pt>
                <c:pt idx="2">
                  <c:v>Student Run</c:v>
                </c:pt>
                <c:pt idx="3">
                  <c:v>Charitable Clinics</c:v>
                </c:pt>
              </c:strCache>
            </c:strRef>
          </c:cat>
          <c:val>
            <c:numRef>
              <c:f>'[Chart in Microsoft PowerPoint]chart making'!$B$2:$B$5</c:f>
              <c:numCache>
                <c:formatCode>0%</c:formatCode>
                <c:ptCount val="4"/>
                <c:pt idx="0">
                  <c:v>0.67</c:v>
                </c:pt>
                <c:pt idx="1">
                  <c:v>0.22</c:v>
                </c:pt>
                <c:pt idx="2">
                  <c:v>0.08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33-4DD7-943D-5233D8BCF0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31683690313E-2"/>
          <c:y val="0.84729616213012471"/>
          <c:w val="0.89999993663261935"/>
          <c:h val="0.132568636067325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rgbClr val="13A3D8"/>
            </a:solidFill>
            <a:ln>
              <a:noFill/>
            </a:ln>
            <a:effectLst/>
          </c:spPr>
          <c:invertIfNegative val="0"/>
          <c:cat>
            <c:strRef>
              <c:f>'2021 FCOM Annual Survey'!$A$18:$A$23</c:f>
              <c:strCache>
                <c:ptCount val="6"/>
                <c:pt idx="0">
                  <c:v>0 - $50,000</c:v>
                </c:pt>
                <c:pt idx="1">
                  <c:v>$50,001 - $100,000</c:v>
                </c:pt>
                <c:pt idx="2">
                  <c:v>$100,001 - $150,000</c:v>
                </c:pt>
                <c:pt idx="3">
                  <c:v>$150,001 - $250,000</c:v>
                </c:pt>
                <c:pt idx="4">
                  <c:v>$250,001 - $500,000</c:v>
                </c:pt>
                <c:pt idx="5">
                  <c:v>$501,000 or more</c:v>
                </c:pt>
              </c:strCache>
            </c:strRef>
          </c:cat>
          <c:val>
            <c:numRef>
              <c:f>'2021 FCOM Annual Survey'!$C$18:$C$23</c:f>
              <c:numCache>
                <c:formatCode>0</c:formatCode>
                <c:ptCount val="6"/>
                <c:pt idx="0">
                  <c:v>17</c:v>
                </c:pt>
                <c:pt idx="1">
                  <c:v>8</c:v>
                </c:pt>
                <c:pt idx="2">
                  <c:v>6</c:v>
                </c:pt>
                <c:pt idx="3">
                  <c:v>13</c:v>
                </c:pt>
                <c:pt idx="4">
                  <c:v>11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8A-46B5-AF0A-E265796C0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9379024"/>
        <c:axId val="12593836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'2021 FCOM Annual Survey'!$A$18:$A$23</c15:sqref>
                        </c15:formulaRef>
                      </c:ext>
                    </c:extLst>
                    <c:strCache>
                      <c:ptCount val="6"/>
                      <c:pt idx="0">
                        <c:v>0 - $50,000</c:v>
                      </c:pt>
                      <c:pt idx="1">
                        <c:v>$50,001 - $100,000</c:v>
                      </c:pt>
                      <c:pt idx="2">
                        <c:v>$100,001 - $150,000</c:v>
                      </c:pt>
                      <c:pt idx="3">
                        <c:v>$150,001 - $250,000</c:v>
                      </c:pt>
                      <c:pt idx="4">
                        <c:v>$250,001 - $500,000</c:v>
                      </c:pt>
                      <c:pt idx="5">
                        <c:v>$501,000 or more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'2021 FCOM Annual Survey'!$B$18:$B$23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B8A-46B5-AF0A-E265796C06BA}"/>
                  </c:ext>
                </c:extLst>
              </c15:ser>
            </c15:filteredBarSeries>
          </c:ext>
        </c:extLst>
      </c:barChart>
      <c:catAx>
        <c:axId val="125937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383600"/>
        <c:crosses val="autoZero"/>
        <c:auto val="1"/>
        <c:lblAlgn val="ctr"/>
        <c:lblOffset val="100"/>
        <c:noMultiLvlLbl val="0"/>
      </c:catAx>
      <c:valAx>
        <c:axId val="125938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0">
                    <a:solidFill>
                      <a:schemeClr val="tx1"/>
                    </a:solidFill>
                  </a:rPr>
                  <a:t>Number of Clinics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37902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080D-D6E8-4816-8F1C-BFB6508ACCD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5514-E271-4B36-B277-BD34A80184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33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080D-D6E8-4816-8F1C-BFB6508ACCD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5514-E271-4B36-B277-BD34A801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080D-D6E8-4816-8F1C-BFB6508ACCD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5514-E271-4B36-B277-BD34A801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0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080D-D6E8-4816-8F1C-BFB6508ACCD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5514-E271-4B36-B277-BD34A801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080D-D6E8-4816-8F1C-BFB6508ACCD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5514-E271-4B36-B277-BD34A80184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81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080D-D6E8-4816-8F1C-BFB6508ACCD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5514-E271-4B36-B277-BD34A801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9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080D-D6E8-4816-8F1C-BFB6508ACCD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5514-E271-4B36-B277-BD34A801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6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080D-D6E8-4816-8F1C-BFB6508ACCD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5514-E271-4B36-B277-BD34A801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0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080D-D6E8-4816-8F1C-BFB6508ACCD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5514-E271-4B36-B277-BD34A801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0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05080D-D6E8-4816-8F1C-BFB6508ACCD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225514-E271-4B36-B277-BD34A801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0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080D-D6E8-4816-8F1C-BFB6508ACCD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5514-E271-4B36-B277-BD34A801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1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05080D-D6E8-4816-8F1C-BFB6508ACCD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225514-E271-4B36-B277-BD34A801846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94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30.svg"/><Relationship Id="rId21" Type="http://schemas.openxmlformats.org/officeDocument/2006/relationships/image" Target="../media/image48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omi.org/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ebook.com/Free-Clinics-Of-Michig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18E7E2-38CD-4272-9C3F-8FA5332157B8}"/>
              </a:ext>
            </a:extLst>
          </p:cNvPr>
          <p:cNvSpPr txBox="1"/>
          <p:nvPr/>
        </p:nvSpPr>
        <p:spPr>
          <a:xfrm>
            <a:off x="561841" y="4759738"/>
            <a:ext cx="10909073" cy="1057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5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Annual Data Survey Results 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D808538F-7A5B-A92E-1EF7-1D1524D95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72" y="376027"/>
            <a:ext cx="7863856" cy="384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FB38-451A-46D5-A526-BF83B06F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FCOM Data via NAFC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00749-AFAA-4473-8855-492FC37FA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66046"/>
            <a:ext cx="760095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Data requested from 58 MI clinics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 36 clinics responded (62%)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Improved response, last year 45% 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Annual survey is the only data used to                              measure our collective impact in Michigan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All data is from 2022 Service Activity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Patients Served, Staff and Volunteer totals are       projections based on responses received and         represent 58 FCOM members &amp; Associate clinics</a:t>
            </a:r>
            <a:endParaRPr lang="en-US" sz="1600" dirty="0"/>
          </a:p>
        </p:txBody>
      </p:sp>
      <p:pic>
        <p:nvPicPr>
          <p:cNvPr id="1026" name="Picture 2" descr="Michigan Outline HD Stock Images | Shutterstock">
            <a:extLst>
              <a:ext uri="{FF2B5EF4-FFF2-40B4-BE49-F238E27FC236}">
                <a16:creationId xmlns:a16="http://schemas.microsoft.com/office/drawing/2014/main" id="{5B09DBC8-5579-4BC7-8128-6D66C0A9F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6"/>
          <a:stretch/>
        </p:blipFill>
        <p:spPr bwMode="auto">
          <a:xfrm>
            <a:off x="7841810" y="1966046"/>
            <a:ext cx="3654460" cy="3634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6077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B9C7-03BD-4F96-9625-6804E50A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>
                <a:solidFill>
                  <a:schemeClr val="tx1"/>
                </a:solidFill>
              </a:rPr>
              <a:t>Clinic Types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86E92A-DE9E-4EFC-980A-D900E9B6934A}"/>
              </a:ext>
            </a:extLst>
          </p:cNvPr>
          <p:cNvSpPr txBox="1"/>
          <p:nvPr/>
        </p:nvSpPr>
        <p:spPr>
          <a:xfrm>
            <a:off x="914400" y="1738746"/>
            <a:ext cx="654330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Free Clinics </a:t>
            </a:r>
            <a:r>
              <a:rPr lang="en-US" sz="2800" dirty="0"/>
              <a:t>do not charge fees or bill third-party payers (Medicaid, Medicare, etc.)</a:t>
            </a:r>
          </a:p>
          <a:p>
            <a:endParaRPr lang="en-US" sz="1200" dirty="0"/>
          </a:p>
          <a:p>
            <a:r>
              <a:rPr lang="en-US" sz="2800" b="1" dirty="0"/>
              <a:t>Hybrid Clinics </a:t>
            </a:r>
            <a:r>
              <a:rPr lang="en-US" sz="2800" dirty="0"/>
              <a:t>do not charge patient fees but </a:t>
            </a:r>
            <a:r>
              <a:rPr lang="en-US" sz="2800" b="1" dirty="0"/>
              <a:t>do</a:t>
            </a:r>
            <a:r>
              <a:rPr lang="en-US" sz="2800" dirty="0"/>
              <a:t> bill third party payers (Medicaid)</a:t>
            </a:r>
          </a:p>
          <a:p>
            <a:endParaRPr lang="en-US" sz="1200" dirty="0"/>
          </a:p>
          <a:p>
            <a:r>
              <a:rPr lang="en-US" sz="2800" b="1" dirty="0"/>
              <a:t>Student Run Clinics</a:t>
            </a:r>
            <a:r>
              <a:rPr lang="en-US" sz="2800" dirty="0"/>
              <a:t> free or charitable clinic housed within a university or school  </a:t>
            </a:r>
          </a:p>
          <a:p>
            <a:endParaRPr lang="en-US" sz="1200" dirty="0"/>
          </a:p>
          <a:p>
            <a:r>
              <a:rPr lang="en-US" sz="2800" b="1" dirty="0"/>
              <a:t>Charitable Clinics</a:t>
            </a:r>
            <a:r>
              <a:rPr lang="en-US" sz="2800" dirty="0"/>
              <a:t> charges patient fees, often sliding fee scale. Does not bill </a:t>
            </a:r>
          </a:p>
          <a:p>
            <a:r>
              <a:rPr lang="en-US" sz="2800" dirty="0"/>
              <a:t>third-party payers </a:t>
            </a:r>
            <a:endParaRPr lang="en-US" sz="2800" b="1" dirty="0"/>
          </a:p>
          <a:p>
            <a:endParaRPr lang="en-US" sz="2800" dirty="0"/>
          </a:p>
          <a:p>
            <a:endParaRPr lang="en-US" sz="3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D1E69E9-D163-42FE-BCA6-3387B394CF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544549"/>
              </p:ext>
            </p:extLst>
          </p:nvPr>
        </p:nvGraphicFramePr>
        <p:xfrm>
          <a:off x="7457703" y="1828800"/>
          <a:ext cx="4734297" cy="3997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40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3C9B-6991-4169-B6CA-919FE636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>
                <a:solidFill>
                  <a:schemeClr val="tx1"/>
                </a:solidFill>
              </a:rPr>
              <a:t>Clinic Operating Costs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BF97F6-1F14-47EC-9F17-22E844194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619179"/>
              </p:ext>
            </p:extLst>
          </p:nvPr>
        </p:nvGraphicFramePr>
        <p:xfrm>
          <a:off x="5964553" y="2391151"/>
          <a:ext cx="5324475" cy="364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8B0801CA-6508-4628-8101-FBBBF3160D1F}"/>
              </a:ext>
            </a:extLst>
          </p:cNvPr>
          <p:cNvSpPr txBox="1"/>
          <p:nvPr/>
        </p:nvSpPr>
        <p:spPr>
          <a:xfrm>
            <a:off x="6764652" y="1991041"/>
            <a:ext cx="3724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2022 Clinic Operating Budgets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91735F-C17F-4368-B3F9-443F029F20D8}"/>
              </a:ext>
            </a:extLst>
          </p:cNvPr>
          <p:cNvSpPr txBox="1"/>
          <p:nvPr/>
        </p:nvSpPr>
        <p:spPr>
          <a:xfrm>
            <a:off x="973454" y="2648326"/>
            <a:ext cx="42119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74% of clinics have operating budgets </a:t>
            </a:r>
            <a:r>
              <a:rPr lang="en-US" sz="4000" b="1" u="sng" dirty="0"/>
              <a:t>below $250,000</a:t>
            </a:r>
          </a:p>
          <a:p>
            <a:endParaRPr lang="en-US" sz="1200" b="1" u="sng" dirty="0"/>
          </a:p>
          <a:p>
            <a:r>
              <a:rPr lang="en-US" sz="2400" dirty="0"/>
              <a:t>Free Clinics have a </a:t>
            </a:r>
            <a:r>
              <a:rPr lang="en-US" sz="2400" b="1" dirty="0"/>
              <a:t>BIG IMPACT </a:t>
            </a:r>
          </a:p>
          <a:p>
            <a:r>
              <a:rPr lang="en-US" sz="2400" dirty="0"/>
              <a:t>with minimal funding!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ADB357-43D1-45F9-A093-A5AE8C611C25}"/>
              </a:ext>
            </a:extLst>
          </p:cNvPr>
          <p:cNvSpPr txBox="1"/>
          <p:nvPr/>
        </p:nvSpPr>
        <p:spPr>
          <a:xfrm>
            <a:off x="973454" y="5669518"/>
            <a:ext cx="381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*43% have budget less than $100,000</a:t>
            </a:r>
          </a:p>
        </p:txBody>
      </p:sp>
    </p:spTree>
    <p:extLst>
      <p:ext uri="{BB962C8B-B14F-4D97-AF65-F5344CB8AC3E}">
        <p14:creationId xmlns:p14="http://schemas.microsoft.com/office/powerpoint/2010/main" val="371137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1F460-2402-4D75-87B1-174D05FA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>
                <a:solidFill>
                  <a:schemeClr val="tx1"/>
                </a:solidFill>
              </a:rPr>
              <a:t>Services Provided </a:t>
            </a:r>
          </a:p>
        </p:txBody>
      </p:sp>
      <p:graphicFrame>
        <p:nvGraphicFramePr>
          <p:cNvPr id="5" name="Table 59">
            <a:extLst>
              <a:ext uri="{FF2B5EF4-FFF2-40B4-BE49-F238E27FC236}">
                <a16:creationId xmlns:a16="http://schemas.microsoft.com/office/drawing/2014/main" id="{035137F5-6517-4A17-A75E-80FC5DD44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012923"/>
              </p:ext>
            </p:extLst>
          </p:nvPr>
        </p:nvGraphicFramePr>
        <p:xfrm>
          <a:off x="1097280" y="1977890"/>
          <a:ext cx="4760595" cy="3932301"/>
        </p:xfrm>
        <a:graphic>
          <a:graphicData uri="http://schemas.openxmlformats.org/drawingml/2006/table">
            <a:tbl>
              <a:tblPr firstRow="1" bandRow="1"/>
              <a:tblGrid>
                <a:gridCol w="813826">
                  <a:extLst>
                    <a:ext uri="{9D8B030D-6E8A-4147-A177-3AD203B41FA5}">
                      <a16:colId xmlns:a16="http://schemas.microsoft.com/office/drawing/2014/main" val="2590332760"/>
                    </a:ext>
                  </a:extLst>
                </a:gridCol>
                <a:gridCol w="3946769">
                  <a:extLst>
                    <a:ext uri="{9D8B030D-6E8A-4147-A177-3AD203B41FA5}">
                      <a16:colId xmlns:a16="http://schemas.microsoft.com/office/drawing/2014/main" val="2151430"/>
                    </a:ext>
                  </a:extLst>
                </a:gridCol>
              </a:tblGrid>
              <a:tr h="5773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9pPr>
                    </a:lstStyle>
                    <a:p>
                      <a:pPr algn="ctr"/>
                      <a:endParaRPr lang="en-US" sz="2000">
                        <a:solidFill>
                          <a:srgbClr val="0F7AB4"/>
                        </a:solidFill>
                        <a:highlight>
                          <a:srgbClr val="13A3D8"/>
                        </a:highligh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9pPr>
                    </a:lstStyle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95%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of clinics offer some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RX Assistance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142385"/>
                  </a:ext>
                </a:extLst>
              </a:tr>
              <a:tr h="8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9pPr>
                    </a:lstStyle>
                    <a:p>
                      <a:pPr algn="ctr"/>
                      <a:endParaRPr lang="en-US" sz="200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9pPr>
                    </a:lstStyle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83%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of clinics offer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Lab Services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184529"/>
                  </a:ext>
                </a:extLst>
              </a:tr>
              <a:tr h="626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9pPr>
                    </a:lstStyle>
                    <a:p>
                      <a:pPr algn="ctr"/>
                      <a:endParaRPr lang="en-US" sz="2000">
                        <a:solidFill>
                          <a:srgbClr val="0F7AB4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9pPr>
                    </a:lstStyle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82%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of clinics offer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Health Education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56186"/>
                  </a:ext>
                </a:extLst>
              </a:tr>
              <a:tr h="626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9pPr>
                    </a:lstStyle>
                    <a:p>
                      <a:pPr algn="ctr"/>
                      <a:endParaRPr lang="en-US" sz="200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9pPr>
                    </a:lstStyle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 74%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of clinics offer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Primary Care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890987"/>
                  </a:ext>
                </a:extLst>
              </a:tr>
              <a:tr h="626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9pPr>
                    </a:lstStyle>
                    <a:p>
                      <a:pPr algn="ctr"/>
                      <a:endParaRPr lang="en-US" sz="200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9pPr>
                    </a:lstStyle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63%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of clinics offer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Mental Health Care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055865"/>
                  </a:ext>
                </a:extLst>
              </a:tr>
              <a:tr h="626744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61%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of clinics offer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Case Management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650080"/>
                  </a:ext>
                </a:extLst>
              </a:tr>
            </a:tbl>
          </a:graphicData>
        </a:graphic>
      </p:graphicFrame>
      <p:graphicFrame>
        <p:nvGraphicFramePr>
          <p:cNvPr id="14" name="Table 59">
            <a:extLst>
              <a:ext uri="{FF2B5EF4-FFF2-40B4-BE49-F238E27FC236}">
                <a16:creationId xmlns:a16="http://schemas.microsoft.com/office/drawing/2014/main" id="{EB8CFAA1-09E4-4D8E-9AF8-CDABEC3A4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945326"/>
              </p:ext>
            </p:extLst>
          </p:nvPr>
        </p:nvGraphicFramePr>
        <p:xfrm>
          <a:off x="6096000" y="1977890"/>
          <a:ext cx="4760595" cy="3949982"/>
        </p:xfrm>
        <a:graphic>
          <a:graphicData uri="http://schemas.openxmlformats.org/drawingml/2006/table">
            <a:tbl>
              <a:tblPr firstRow="1" bandRow="1"/>
              <a:tblGrid>
                <a:gridCol w="813826">
                  <a:extLst>
                    <a:ext uri="{9D8B030D-6E8A-4147-A177-3AD203B41FA5}">
                      <a16:colId xmlns:a16="http://schemas.microsoft.com/office/drawing/2014/main" val="2590332760"/>
                    </a:ext>
                  </a:extLst>
                </a:gridCol>
                <a:gridCol w="3946769">
                  <a:extLst>
                    <a:ext uri="{9D8B030D-6E8A-4147-A177-3AD203B41FA5}">
                      <a16:colId xmlns:a16="http://schemas.microsoft.com/office/drawing/2014/main" val="2151430"/>
                    </a:ext>
                  </a:extLst>
                </a:gridCol>
              </a:tblGrid>
              <a:tr h="5853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9pPr>
                    </a:lstStyle>
                    <a:p>
                      <a:pPr algn="ctr"/>
                      <a:endParaRPr lang="en-US" sz="2000">
                        <a:solidFill>
                          <a:srgbClr val="0F7AB4"/>
                        </a:solidFill>
                        <a:highlight>
                          <a:srgbClr val="13A3D8"/>
                        </a:highligh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 Semibold"/>
                        </a:defRPr>
                      </a:lvl9pPr>
                    </a:lstStyle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55%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of clinics offer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Diabetes Education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142385"/>
                  </a:ext>
                </a:extLst>
              </a:tr>
              <a:tr h="805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9pPr>
                    </a:lstStyle>
                    <a:p>
                      <a:pPr algn="ctr"/>
                      <a:endParaRPr lang="en-US" sz="200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53%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of clinics offer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Specialty Care </a:t>
                      </a:r>
                    </a:p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184529"/>
                  </a:ext>
                </a:extLst>
              </a:tr>
              <a:tr h="635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9pPr>
                    </a:lstStyle>
                    <a:p>
                      <a:pPr algn="ctr"/>
                      <a:endParaRPr lang="en-US" sz="2000">
                        <a:solidFill>
                          <a:srgbClr val="0F7AB4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44%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of clinics offer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Vaccinations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56186"/>
                  </a:ext>
                </a:extLst>
              </a:tr>
              <a:tr h="635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9pPr>
                    </a:lstStyle>
                    <a:p>
                      <a:pPr algn="ctr"/>
                      <a:endParaRPr lang="en-US" sz="200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44%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of clinics offer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Vision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890987"/>
                  </a:ext>
                </a:extLst>
              </a:tr>
              <a:tr h="635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9pPr>
                    </a:lstStyle>
                    <a:p>
                      <a:pPr algn="ctr"/>
                      <a:endParaRPr lang="en-US" sz="200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 Semibold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41%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of clinics offer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Dental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055865"/>
                  </a:ext>
                </a:extLst>
              </a:tr>
              <a:tr h="635425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41%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of clinics offer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Dietician/Nutrition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650080"/>
                  </a:ext>
                </a:extLst>
              </a:tr>
            </a:tbl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CDF7A890-A258-415D-92F7-242739EA2DC3}"/>
              </a:ext>
            </a:extLst>
          </p:cNvPr>
          <p:cNvGrpSpPr/>
          <p:nvPr/>
        </p:nvGrpSpPr>
        <p:grpSpPr>
          <a:xfrm>
            <a:off x="1235620" y="2146306"/>
            <a:ext cx="5518358" cy="3117575"/>
            <a:chOff x="1235620" y="2157202"/>
            <a:chExt cx="5518358" cy="3117575"/>
          </a:xfrm>
        </p:grpSpPr>
        <p:pic>
          <p:nvPicPr>
            <p:cNvPr id="11" name="Graphic 10" descr="Stethoscope">
              <a:extLst>
                <a:ext uri="{FF2B5EF4-FFF2-40B4-BE49-F238E27FC236}">
                  <a16:creationId xmlns:a16="http://schemas.microsoft.com/office/drawing/2014/main" id="{238E63F7-5E28-4E5A-BC6D-3A7786EBA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35620" y="4065932"/>
              <a:ext cx="512064" cy="512064"/>
            </a:xfrm>
            <a:prstGeom prst="rect">
              <a:avLst/>
            </a:prstGeom>
          </p:spPr>
        </p:pic>
        <p:pic>
          <p:nvPicPr>
            <p:cNvPr id="12" name="Graphic 11" descr="Medicine">
              <a:extLst>
                <a:ext uri="{FF2B5EF4-FFF2-40B4-BE49-F238E27FC236}">
                  <a16:creationId xmlns:a16="http://schemas.microsoft.com/office/drawing/2014/main" id="{9E472B09-5E99-4068-A6F7-53AAEB38994F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35620" y="2157202"/>
              <a:ext cx="512064" cy="512064"/>
            </a:xfrm>
            <a:prstGeom prst="rect">
              <a:avLst/>
            </a:prstGeom>
          </p:spPr>
        </p:pic>
        <p:pic>
          <p:nvPicPr>
            <p:cNvPr id="8" name="Graphic 7" descr="Tooth outline">
              <a:extLst>
                <a:ext uri="{FF2B5EF4-FFF2-40B4-BE49-F238E27FC236}">
                  <a16:creationId xmlns:a16="http://schemas.microsoft.com/office/drawing/2014/main" id="{29ADE654-5BEA-4465-A634-F458DDD719A1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41914" y="4762713"/>
              <a:ext cx="512064" cy="512064"/>
            </a:xfrm>
            <a:prstGeom prst="rect">
              <a:avLst/>
            </a:prstGeom>
          </p:spPr>
        </p:pic>
        <p:pic>
          <p:nvPicPr>
            <p:cNvPr id="10" name="Graphic 9" descr="Test tubes outline">
              <a:extLst>
                <a:ext uri="{FF2B5EF4-FFF2-40B4-BE49-F238E27FC236}">
                  <a16:creationId xmlns:a16="http://schemas.microsoft.com/office/drawing/2014/main" id="{4BC91686-4B6A-4717-9516-0917FE09B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35620" y="2819592"/>
              <a:ext cx="512064" cy="512064"/>
            </a:xfrm>
            <a:prstGeom prst="rect">
              <a:avLst/>
            </a:prstGeom>
          </p:spPr>
        </p:pic>
        <p:pic>
          <p:nvPicPr>
            <p:cNvPr id="16" name="Graphic 15" descr="Needle outline">
              <a:extLst>
                <a:ext uri="{FF2B5EF4-FFF2-40B4-BE49-F238E27FC236}">
                  <a16:creationId xmlns:a16="http://schemas.microsoft.com/office/drawing/2014/main" id="{BB2B5233-4CFE-47DA-802D-8B869A537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6241914" y="3452290"/>
              <a:ext cx="512064" cy="512064"/>
            </a:xfrm>
            <a:prstGeom prst="rect">
              <a:avLst/>
            </a:prstGeom>
          </p:spPr>
        </p:pic>
        <p:pic>
          <p:nvPicPr>
            <p:cNvPr id="20" name="Graphic 19" descr="Pencil outline">
              <a:extLst>
                <a:ext uri="{FF2B5EF4-FFF2-40B4-BE49-F238E27FC236}">
                  <a16:creationId xmlns:a16="http://schemas.microsoft.com/office/drawing/2014/main" id="{52A54FE2-C96F-43BC-8D89-284C846FC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35620" y="3452290"/>
              <a:ext cx="512064" cy="51206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DAD9A9-D496-4AEB-AB9E-86C5251A3EC3}"/>
              </a:ext>
            </a:extLst>
          </p:cNvPr>
          <p:cNvGrpSpPr/>
          <p:nvPr/>
        </p:nvGrpSpPr>
        <p:grpSpPr>
          <a:xfrm>
            <a:off x="1235620" y="2747282"/>
            <a:ext cx="5538462" cy="3219421"/>
            <a:chOff x="1235620" y="2747282"/>
            <a:chExt cx="5538462" cy="3219421"/>
          </a:xfrm>
        </p:grpSpPr>
        <p:pic>
          <p:nvPicPr>
            <p:cNvPr id="9" name="Graphic 8" descr="Brain in head outline">
              <a:extLst>
                <a:ext uri="{FF2B5EF4-FFF2-40B4-BE49-F238E27FC236}">
                  <a16:creationId xmlns:a16="http://schemas.microsoft.com/office/drawing/2014/main" id="{DC5B04E7-8A16-415F-9C7F-453A31D4D299}"/>
                </a:ext>
              </a:extLst>
            </p:cNvPr>
            <p:cNvPicPr>
              <a:picLocks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35620" y="4803019"/>
              <a:ext cx="512064" cy="512064"/>
            </a:xfrm>
            <a:prstGeom prst="rect">
              <a:avLst/>
            </a:prstGeom>
          </p:spPr>
        </p:pic>
        <p:pic>
          <p:nvPicPr>
            <p:cNvPr id="18" name="Graphic 17" descr="Medical outline">
              <a:extLst>
                <a:ext uri="{FF2B5EF4-FFF2-40B4-BE49-F238E27FC236}">
                  <a16:creationId xmlns:a16="http://schemas.microsoft.com/office/drawing/2014/main" id="{1087C814-BC35-4E11-8510-A39C01B91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262018" y="2747282"/>
              <a:ext cx="512064" cy="512064"/>
            </a:xfrm>
            <a:prstGeom prst="rect">
              <a:avLst/>
            </a:prstGeom>
          </p:spPr>
        </p:pic>
        <p:pic>
          <p:nvPicPr>
            <p:cNvPr id="22" name="Graphic 21" descr="Address Book outline">
              <a:extLst>
                <a:ext uri="{FF2B5EF4-FFF2-40B4-BE49-F238E27FC236}">
                  <a16:creationId xmlns:a16="http://schemas.microsoft.com/office/drawing/2014/main" id="{4A07CE7E-4652-4101-81FF-FF4DB7F72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235620" y="5454639"/>
              <a:ext cx="512064" cy="512064"/>
            </a:xfrm>
            <a:prstGeom prst="rect">
              <a:avLst/>
            </a:prstGeom>
          </p:spPr>
        </p:pic>
        <p:pic>
          <p:nvPicPr>
            <p:cNvPr id="24" name="Graphic 23" descr="Glasses outline">
              <a:extLst>
                <a:ext uri="{FF2B5EF4-FFF2-40B4-BE49-F238E27FC236}">
                  <a16:creationId xmlns:a16="http://schemas.microsoft.com/office/drawing/2014/main" id="{55FCC248-08CC-408E-973E-E8FCE6513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262018" y="4148112"/>
              <a:ext cx="512064" cy="512064"/>
            </a:xfrm>
            <a:prstGeom prst="rect">
              <a:avLst/>
            </a:prstGeom>
          </p:spPr>
        </p:pic>
        <p:pic>
          <p:nvPicPr>
            <p:cNvPr id="28" name="Graphic 27" descr="Apple outline">
              <a:extLst>
                <a:ext uri="{FF2B5EF4-FFF2-40B4-BE49-F238E27FC236}">
                  <a16:creationId xmlns:a16="http://schemas.microsoft.com/office/drawing/2014/main" id="{AF1F2388-3572-4149-B745-6EC395D7A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241914" y="5322799"/>
              <a:ext cx="512064" cy="512064"/>
            </a:xfrm>
            <a:prstGeom prst="rect">
              <a:avLst/>
            </a:prstGeom>
          </p:spPr>
        </p:pic>
      </p:grp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58B8A93A-541F-7A6D-B84C-ACD3CCEF7075}"/>
              </a:ext>
            </a:extLst>
          </p:cNvPr>
          <p:cNvSpPr/>
          <p:nvPr/>
        </p:nvSpPr>
        <p:spPr>
          <a:xfrm>
            <a:off x="6307941" y="2073593"/>
            <a:ext cx="380010" cy="406889"/>
          </a:xfrm>
          <a:prstGeom prst="donut">
            <a:avLst/>
          </a:prstGeom>
          <a:noFill/>
          <a:ln>
            <a:solidFill>
              <a:srgbClr val="2683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15E1BE-EF76-817D-1FC2-91442314353E}"/>
              </a:ext>
            </a:extLst>
          </p:cNvPr>
          <p:cNvSpPr txBox="1"/>
          <p:nvPr/>
        </p:nvSpPr>
        <p:spPr>
          <a:xfrm>
            <a:off x="3852355" y="5978298"/>
            <a:ext cx="3827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*50% of clinics offer services via </a:t>
            </a:r>
            <a:r>
              <a:rPr lang="en-US" sz="1600" b="1" dirty="0"/>
              <a:t>Telehealth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750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90E5-0DDC-4161-BA51-EC3D6BBB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>
                <a:solidFill>
                  <a:schemeClr val="tx1"/>
                </a:solidFill>
              </a:rPr>
              <a:t>Patients 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CA5552-03A2-4484-B308-3FDCE803F99F}"/>
              </a:ext>
            </a:extLst>
          </p:cNvPr>
          <p:cNvSpPr txBox="1"/>
          <p:nvPr/>
        </p:nvSpPr>
        <p:spPr>
          <a:xfrm>
            <a:off x="1097281" y="1946538"/>
            <a:ext cx="6065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2022, Michigan Clinics:</a:t>
            </a:r>
          </a:p>
          <a:p>
            <a:r>
              <a:rPr lang="en-US" sz="3200" dirty="0">
                <a:solidFill>
                  <a:srgbClr val="2683C6"/>
                </a:solidFill>
              </a:rPr>
              <a:t>- </a:t>
            </a:r>
            <a:r>
              <a:rPr lang="en-US" sz="3200" dirty="0"/>
              <a:t>Served </a:t>
            </a:r>
            <a:r>
              <a:rPr lang="en-US" sz="3600" b="1" dirty="0">
                <a:solidFill>
                  <a:srgbClr val="2683C6"/>
                </a:solidFill>
              </a:rPr>
              <a:t>38,130</a:t>
            </a:r>
            <a:r>
              <a:rPr lang="en-US" sz="3600" dirty="0"/>
              <a:t> </a:t>
            </a:r>
            <a:r>
              <a:rPr lang="en-US" sz="3200" dirty="0"/>
              <a:t>individual patients</a:t>
            </a:r>
          </a:p>
          <a:p>
            <a:endParaRPr lang="en-US" sz="1200" dirty="0"/>
          </a:p>
          <a:p>
            <a:r>
              <a:rPr lang="en-US" sz="3200" dirty="0">
                <a:solidFill>
                  <a:srgbClr val="2683C6"/>
                </a:solidFill>
              </a:rPr>
              <a:t>- </a:t>
            </a:r>
            <a:r>
              <a:rPr lang="en-US" sz="3200" dirty="0"/>
              <a:t>Provided </a:t>
            </a:r>
            <a:r>
              <a:rPr lang="en-US" sz="3600" b="1" dirty="0">
                <a:solidFill>
                  <a:srgbClr val="2683C6"/>
                </a:solidFill>
              </a:rPr>
              <a:t>107,097</a:t>
            </a:r>
            <a:r>
              <a:rPr lang="en-US" sz="3200" dirty="0"/>
              <a:t> visits</a:t>
            </a:r>
          </a:p>
          <a:p>
            <a:endParaRPr lang="en-US" sz="1200" dirty="0"/>
          </a:p>
          <a:p>
            <a:r>
              <a:rPr lang="en-US" sz="3200" dirty="0">
                <a:solidFill>
                  <a:srgbClr val="2683C6"/>
                </a:solidFill>
              </a:rPr>
              <a:t>- </a:t>
            </a:r>
            <a:r>
              <a:rPr lang="en-US" sz="3200" dirty="0"/>
              <a:t>Enrolled </a:t>
            </a:r>
            <a:r>
              <a:rPr lang="en-US" sz="3600" b="1" dirty="0">
                <a:solidFill>
                  <a:srgbClr val="2683C6"/>
                </a:solidFill>
              </a:rPr>
              <a:t>14,605</a:t>
            </a:r>
            <a:r>
              <a:rPr lang="en-US" sz="3200" dirty="0"/>
              <a:t> new patients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796C29-FE47-4C05-A411-8A9F2008EACD}"/>
              </a:ext>
            </a:extLst>
          </p:cNvPr>
          <p:cNvSpPr txBox="1"/>
          <p:nvPr/>
        </p:nvSpPr>
        <p:spPr>
          <a:xfrm>
            <a:off x="1097280" y="4987281"/>
            <a:ext cx="7048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*66% of clinics reported an increase in  </a:t>
            </a:r>
          </a:p>
          <a:p>
            <a:r>
              <a:rPr lang="en-US" sz="2800" dirty="0"/>
              <a:t>  patient care from previous year</a:t>
            </a:r>
          </a:p>
          <a:p>
            <a:endParaRPr lang="en-US" sz="28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2B7915F-E26E-40BC-9445-BB39AD00F8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897916"/>
              </p:ext>
            </p:extLst>
          </p:nvPr>
        </p:nvGraphicFramePr>
        <p:xfrm>
          <a:off x="5366812" y="2791454"/>
          <a:ext cx="457009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2F031C1-B09B-4B95-9636-846065F480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5" r="27075"/>
          <a:stretch/>
        </p:blipFill>
        <p:spPr>
          <a:xfrm>
            <a:off x="7980570" y="4038711"/>
            <a:ext cx="2602023" cy="21638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271C11-F0CF-4821-B91C-82639B4DB4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65" r="16585"/>
          <a:stretch/>
        </p:blipFill>
        <p:spPr>
          <a:xfrm>
            <a:off x="8066826" y="1747514"/>
            <a:ext cx="2524126" cy="22190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CD61CD-A828-4409-8E7E-404C24657605}"/>
              </a:ext>
            </a:extLst>
          </p:cNvPr>
          <p:cNvSpPr txBox="1"/>
          <p:nvPr/>
        </p:nvSpPr>
        <p:spPr>
          <a:xfrm>
            <a:off x="8697491" y="2395364"/>
            <a:ext cx="133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25% </a:t>
            </a:r>
            <a:r>
              <a:rPr lang="en-US" dirty="0"/>
              <a:t>of patients are </a:t>
            </a:r>
            <a:r>
              <a:rPr lang="en-US" b="1" dirty="0">
                <a:solidFill>
                  <a:srgbClr val="2683C6"/>
                </a:solidFill>
              </a:rPr>
              <a:t>INSURED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B07F3A-6DCA-4F24-8859-2471F32F5BBF}"/>
              </a:ext>
            </a:extLst>
          </p:cNvPr>
          <p:cNvSpPr txBox="1"/>
          <p:nvPr/>
        </p:nvSpPr>
        <p:spPr>
          <a:xfrm>
            <a:off x="8697491" y="4683490"/>
            <a:ext cx="133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56% </a:t>
            </a:r>
            <a:r>
              <a:rPr lang="en-US" dirty="0"/>
              <a:t>of patients are </a:t>
            </a:r>
            <a:r>
              <a:rPr lang="en-US" b="1" dirty="0">
                <a:solidFill>
                  <a:srgbClr val="2683C6"/>
                </a:solidFill>
              </a:rPr>
              <a:t>EMPLOYED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F3B3FD-6DAC-9864-2FCC-A24FFB4FDA24}"/>
              </a:ext>
            </a:extLst>
          </p:cNvPr>
          <p:cNvSpPr txBox="1"/>
          <p:nvPr/>
        </p:nvSpPr>
        <p:spPr>
          <a:xfrm>
            <a:off x="10427864" y="2735882"/>
            <a:ext cx="1002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5% </a:t>
            </a:r>
          </a:p>
          <a:p>
            <a:pPr algn="ctr"/>
            <a:r>
              <a:rPr lang="en-US" dirty="0"/>
              <a:t>increase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A98D4-8AF1-185E-8930-E043A5C538DD}"/>
              </a:ext>
            </a:extLst>
          </p:cNvPr>
          <p:cNvSpPr txBox="1"/>
          <p:nvPr/>
        </p:nvSpPr>
        <p:spPr>
          <a:xfrm>
            <a:off x="10488509" y="4960489"/>
            <a:ext cx="106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8% </a:t>
            </a:r>
          </a:p>
          <a:p>
            <a:pPr algn="ctr"/>
            <a:r>
              <a:rPr lang="en-US" dirty="0"/>
              <a:t>increase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A4C340B-0178-8189-A742-06152EA390DD}"/>
              </a:ext>
            </a:extLst>
          </p:cNvPr>
          <p:cNvSpPr/>
          <p:nvPr/>
        </p:nvSpPr>
        <p:spPr>
          <a:xfrm rot="5400000">
            <a:off x="10675828" y="2607054"/>
            <a:ext cx="527241" cy="896044"/>
          </a:xfrm>
          <a:prstGeom prst="wedgeRound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7A577D0-9568-C061-C8FE-D1D4DE253097}"/>
              </a:ext>
            </a:extLst>
          </p:cNvPr>
          <p:cNvSpPr/>
          <p:nvPr/>
        </p:nvSpPr>
        <p:spPr>
          <a:xfrm rot="5400000">
            <a:off x="10761941" y="4839224"/>
            <a:ext cx="494819" cy="896044"/>
          </a:xfrm>
          <a:prstGeom prst="wedgeRound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56F14C-D6F7-6527-AE0E-59136A862F14}"/>
              </a:ext>
            </a:extLst>
          </p:cNvPr>
          <p:cNvSpPr txBox="1"/>
          <p:nvPr/>
        </p:nvSpPr>
        <p:spPr>
          <a:xfrm>
            <a:off x="7150996" y="2408745"/>
            <a:ext cx="1002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44% </a:t>
            </a:r>
          </a:p>
          <a:p>
            <a:pPr algn="ctr"/>
            <a:r>
              <a:rPr lang="en-US" dirty="0"/>
              <a:t>increase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65A0739-C44B-7A5D-7D9F-C9E0EBBE1E70}"/>
              </a:ext>
            </a:extLst>
          </p:cNvPr>
          <p:cNvSpPr/>
          <p:nvPr/>
        </p:nvSpPr>
        <p:spPr>
          <a:xfrm rot="5400000">
            <a:off x="7404540" y="2291623"/>
            <a:ext cx="527241" cy="896044"/>
          </a:xfrm>
          <a:prstGeom prst="wedgeRound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9EFD50B-E9F8-F4DB-B485-366E8DD7EFB0}"/>
              </a:ext>
            </a:extLst>
          </p:cNvPr>
          <p:cNvSpPr/>
          <p:nvPr/>
        </p:nvSpPr>
        <p:spPr>
          <a:xfrm rot="5400000">
            <a:off x="5832379" y="3033659"/>
            <a:ext cx="527241" cy="896044"/>
          </a:xfrm>
          <a:prstGeom prst="wedgeRound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5D7ABBEB-ECD7-87A0-505A-3E18D3498A3A}"/>
              </a:ext>
            </a:extLst>
          </p:cNvPr>
          <p:cNvSpPr/>
          <p:nvPr/>
        </p:nvSpPr>
        <p:spPr>
          <a:xfrm rot="5400000">
            <a:off x="6777971" y="3825524"/>
            <a:ext cx="527241" cy="896044"/>
          </a:xfrm>
          <a:prstGeom prst="wedgeRound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39E615-E3DB-7362-D7C5-49B72308812F}"/>
              </a:ext>
            </a:extLst>
          </p:cNvPr>
          <p:cNvSpPr txBox="1"/>
          <p:nvPr/>
        </p:nvSpPr>
        <p:spPr>
          <a:xfrm>
            <a:off x="5602179" y="3167196"/>
            <a:ext cx="1002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30% </a:t>
            </a:r>
          </a:p>
          <a:p>
            <a:pPr algn="ctr"/>
            <a:r>
              <a:rPr lang="en-US" dirty="0"/>
              <a:t>increase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C65E4-859B-9BE8-00E0-99C6D69AA797}"/>
              </a:ext>
            </a:extLst>
          </p:cNvPr>
          <p:cNvSpPr txBox="1"/>
          <p:nvPr/>
        </p:nvSpPr>
        <p:spPr>
          <a:xfrm>
            <a:off x="6537856" y="3964641"/>
            <a:ext cx="1002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46% </a:t>
            </a:r>
          </a:p>
          <a:p>
            <a:pPr algn="ctr"/>
            <a:r>
              <a:rPr lang="en-US" dirty="0"/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263838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1A09C-BC22-45FB-B1DC-C4BD548D3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>
                <a:solidFill>
                  <a:schemeClr val="tx1"/>
                </a:solidFill>
              </a:rPr>
              <a:t>Staff and Volunteers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2FE0F-4563-41F0-89BD-626F668C7809}"/>
              </a:ext>
            </a:extLst>
          </p:cNvPr>
          <p:cNvSpPr txBox="1"/>
          <p:nvPr/>
        </p:nvSpPr>
        <p:spPr>
          <a:xfrm>
            <a:off x="1066800" y="1840230"/>
            <a:ext cx="106375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Free clinics rely on a network of over</a:t>
            </a:r>
            <a:r>
              <a:rPr lang="en-US" sz="3600" dirty="0">
                <a:solidFill>
                  <a:srgbClr val="2683C6"/>
                </a:solidFill>
              </a:rPr>
              <a:t> </a:t>
            </a:r>
            <a:r>
              <a:rPr lang="en-US" sz="4400" b="1" dirty="0">
                <a:solidFill>
                  <a:srgbClr val="2683C6"/>
                </a:solidFill>
              </a:rPr>
              <a:t>5,022</a:t>
            </a:r>
            <a:r>
              <a:rPr lang="en-US" dirty="0">
                <a:solidFill>
                  <a:srgbClr val="2683C6"/>
                </a:solidFill>
              </a:rPr>
              <a:t> </a:t>
            </a:r>
            <a:r>
              <a:rPr lang="en-US" sz="3600" dirty="0"/>
              <a:t>volunteers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2683C6"/>
                </a:solidFill>
              </a:rPr>
              <a:t>	1,860 </a:t>
            </a:r>
            <a:r>
              <a:rPr lang="en-US" sz="3200" dirty="0"/>
              <a:t>clinical</a:t>
            </a:r>
            <a:r>
              <a:rPr lang="en-US" sz="3200" b="1" dirty="0">
                <a:solidFill>
                  <a:srgbClr val="2683C6"/>
                </a:solidFill>
              </a:rPr>
              <a:t> </a:t>
            </a:r>
            <a:r>
              <a:rPr lang="en-US" sz="3200" dirty="0"/>
              <a:t>volunteers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2683C6"/>
                </a:solidFill>
              </a:rPr>
              <a:t>	+ 3,379 </a:t>
            </a:r>
            <a:r>
              <a:rPr lang="en-US" sz="3200" dirty="0"/>
              <a:t>student volunteers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5E4BCB-02E2-4311-85D2-AA485D16A93F}"/>
              </a:ext>
            </a:extLst>
          </p:cNvPr>
          <p:cNvSpPr txBox="1"/>
          <p:nvPr/>
        </p:nvSpPr>
        <p:spPr>
          <a:xfrm>
            <a:off x="1066800" y="5104130"/>
            <a:ext cx="8865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 average, clinics have only </a:t>
            </a:r>
            <a:r>
              <a:rPr lang="en-US" sz="3200" b="1" dirty="0">
                <a:solidFill>
                  <a:srgbClr val="2683C6"/>
                </a:solidFill>
              </a:rPr>
              <a:t>3</a:t>
            </a:r>
            <a:r>
              <a:rPr lang="en-US" sz="3200" dirty="0"/>
              <a:t> </a:t>
            </a:r>
          </a:p>
          <a:p>
            <a:r>
              <a:rPr lang="en-US" sz="3200" dirty="0"/>
              <a:t>paid non-clinical staff members </a:t>
            </a:r>
          </a:p>
        </p:txBody>
      </p:sp>
      <p:pic>
        <p:nvPicPr>
          <p:cNvPr id="4" name="Graphic 3" descr="Group outline">
            <a:extLst>
              <a:ext uri="{FF2B5EF4-FFF2-40B4-BE49-F238E27FC236}">
                <a16:creationId xmlns:a16="http://schemas.microsoft.com/office/drawing/2014/main" id="{FEBE5A05-69B5-099D-F998-66DEA57EA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1212" y="4574943"/>
            <a:ext cx="1606405" cy="160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FAF8A-7246-4FCA-B1DB-35D9CD39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Top 10 Operational Needs</a:t>
            </a:r>
          </a:p>
        </p:txBody>
      </p:sp>
      <p:pic>
        <p:nvPicPr>
          <p:cNvPr id="5" name="Content Placeholder 4" descr="Dollar with solid fill">
            <a:extLst>
              <a:ext uri="{FF2B5EF4-FFF2-40B4-BE49-F238E27FC236}">
                <a16:creationId xmlns:a16="http://schemas.microsoft.com/office/drawing/2014/main" id="{EED4E454-DDB5-441A-A1F4-011E6DCAB3CE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243" y="3022635"/>
            <a:ext cx="538773" cy="53877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BE6BB-EE88-44EB-89ED-B360F5A81E84}"/>
              </a:ext>
            </a:extLst>
          </p:cNvPr>
          <p:cNvSpPr txBox="1"/>
          <p:nvPr/>
        </p:nvSpPr>
        <p:spPr>
          <a:xfrm>
            <a:off x="1404672" y="2333916"/>
            <a:ext cx="6381750" cy="324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dirty="0"/>
              <a:t>Clinical Volunteers</a:t>
            </a:r>
          </a:p>
          <a:p>
            <a:pPr>
              <a:lnSpc>
                <a:spcPts val="5000"/>
              </a:lnSpc>
            </a:pPr>
            <a:r>
              <a:rPr lang="en-US" sz="3200" dirty="0"/>
              <a:t>Funding Sources</a:t>
            </a:r>
          </a:p>
          <a:p>
            <a:pPr>
              <a:lnSpc>
                <a:spcPts val="5000"/>
              </a:lnSpc>
            </a:pPr>
            <a:r>
              <a:rPr lang="en-US" sz="3200" dirty="0"/>
              <a:t>Specialty Care Options</a:t>
            </a:r>
          </a:p>
          <a:p>
            <a:pPr>
              <a:lnSpc>
                <a:spcPts val="5000"/>
              </a:lnSpc>
            </a:pPr>
            <a:r>
              <a:rPr lang="en-US" sz="3200" dirty="0"/>
              <a:t>Marketing &amp; PR </a:t>
            </a:r>
          </a:p>
          <a:p>
            <a:pPr>
              <a:lnSpc>
                <a:spcPts val="5000"/>
              </a:lnSpc>
            </a:pPr>
            <a:r>
              <a:rPr lang="en-US" sz="3200" dirty="0"/>
              <a:t>Affordable Medications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38717-3557-4AF9-A4ED-AAC7F044731E}"/>
              </a:ext>
            </a:extLst>
          </p:cNvPr>
          <p:cNvSpPr txBox="1"/>
          <p:nvPr/>
        </p:nvSpPr>
        <p:spPr>
          <a:xfrm>
            <a:off x="6671198" y="2405827"/>
            <a:ext cx="5114924" cy="324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dirty="0"/>
              <a:t>Instruments &amp; Equipment</a:t>
            </a:r>
          </a:p>
          <a:p>
            <a:pPr>
              <a:lnSpc>
                <a:spcPts val="5000"/>
              </a:lnSpc>
            </a:pPr>
            <a:r>
              <a:rPr lang="en-US" sz="3200" dirty="0"/>
              <a:t>Incentives: Gift/Gas Cards</a:t>
            </a:r>
          </a:p>
          <a:p>
            <a:pPr>
              <a:lnSpc>
                <a:spcPts val="5000"/>
              </a:lnSpc>
            </a:pPr>
            <a:r>
              <a:rPr lang="en-US" sz="3200" dirty="0"/>
              <a:t>Transportation Assistance</a:t>
            </a:r>
          </a:p>
          <a:p>
            <a:pPr>
              <a:lnSpc>
                <a:spcPts val="5000"/>
              </a:lnSpc>
            </a:pPr>
            <a:r>
              <a:rPr lang="en-US" sz="3200" dirty="0"/>
              <a:t>Technology: Computers</a:t>
            </a:r>
          </a:p>
          <a:p>
            <a:pPr>
              <a:lnSpc>
                <a:spcPts val="5000"/>
              </a:lnSpc>
            </a:pPr>
            <a:r>
              <a:rPr lang="en-US" sz="3200" dirty="0"/>
              <a:t>Translation Services</a:t>
            </a:r>
          </a:p>
        </p:txBody>
      </p:sp>
      <p:pic>
        <p:nvPicPr>
          <p:cNvPr id="14" name="Graphic 13" descr="Internet outline">
            <a:extLst>
              <a:ext uri="{FF2B5EF4-FFF2-40B4-BE49-F238E27FC236}">
                <a16:creationId xmlns:a16="http://schemas.microsoft.com/office/drawing/2014/main" id="{4A3E5A7E-AD37-47B7-AD9C-C51484BF346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061" y="4321458"/>
            <a:ext cx="630936" cy="630936"/>
          </a:xfrm>
          <a:prstGeom prst="rect">
            <a:avLst/>
          </a:prstGeom>
        </p:spPr>
      </p:pic>
      <p:pic>
        <p:nvPicPr>
          <p:cNvPr id="17" name="Graphic 16" descr="Doctor female outline">
            <a:extLst>
              <a:ext uri="{FF2B5EF4-FFF2-40B4-BE49-F238E27FC236}">
                <a16:creationId xmlns:a16="http://schemas.microsoft.com/office/drawing/2014/main" id="{DA90C107-997A-4FBC-B409-0892D19DFA6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94774" y="2354748"/>
            <a:ext cx="630936" cy="630936"/>
          </a:xfrm>
          <a:prstGeom prst="rect">
            <a:avLst/>
          </a:prstGeom>
        </p:spPr>
      </p:pic>
      <p:pic>
        <p:nvPicPr>
          <p:cNvPr id="19" name="Graphic 18" descr="Cpr outline">
            <a:extLst>
              <a:ext uri="{FF2B5EF4-FFF2-40B4-BE49-F238E27FC236}">
                <a16:creationId xmlns:a16="http://schemas.microsoft.com/office/drawing/2014/main" id="{CD169294-8899-BBB3-5EB8-10B93470E8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3666" y="3711354"/>
            <a:ext cx="573153" cy="573153"/>
          </a:xfrm>
          <a:prstGeom prst="rect">
            <a:avLst/>
          </a:prstGeom>
        </p:spPr>
      </p:pic>
      <p:pic>
        <p:nvPicPr>
          <p:cNvPr id="22" name="Graphic 21" descr="Medicine outline">
            <a:extLst>
              <a:ext uri="{FF2B5EF4-FFF2-40B4-BE49-F238E27FC236}">
                <a16:creationId xmlns:a16="http://schemas.microsoft.com/office/drawing/2014/main" id="{1EC9D165-986A-2EE3-6074-DBE8D1CE4A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1057" y="4910511"/>
            <a:ext cx="630936" cy="630936"/>
          </a:xfrm>
          <a:prstGeom prst="rect">
            <a:avLst/>
          </a:prstGeom>
        </p:spPr>
      </p:pic>
      <p:pic>
        <p:nvPicPr>
          <p:cNvPr id="24" name="Graphic 23" descr="Dental Tools outline">
            <a:extLst>
              <a:ext uri="{FF2B5EF4-FFF2-40B4-BE49-F238E27FC236}">
                <a16:creationId xmlns:a16="http://schemas.microsoft.com/office/drawing/2014/main" id="{7A360F11-1155-512B-FB4C-936C52DAE1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58849" y="2485699"/>
            <a:ext cx="589608" cy="589608"/>
          </a:xfrm>
          <a:prstGeom prst="rect">
            <a:avLst/>
          </a:prstGeom>
        </p:spPr>
      </p:pic>
      <p:pic>
        <p:nvPicPr>
          <p:cNvPr id="26" name="Graphic 25" descr="Credit card outline">
            <a:extLst>
              <a:ext uri="{FF2B5EF4-FFF2-40B4-BE49-F238E27FC236}">
                <a16:creationId xmlns:a16="http://schemas.microsoft.com/office/drawing/2014/main" id="{9E7696F2-779E-9AF7-61AB-0B96D4BA83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45242" y="3167077"/>
            <a:ext cx="615617" cy="615617"/>
          </a:xfrm>
          <a:prstGeom prst="rect">
            <a:avLst/>
          </a:prstGeom>
        </p:spPr>
      </p:pic>
      <p:pic>
        <p:nvPicPr>
          <p:cNvPr id="28" name="Graphic 27" descr="Bus outline">
            <a:extLst>
              <a:ext uri="{FF2B5EF4-FFF2-40B4-BE49-F238E27FC236}">
                <a16:creationId xmlns:a16="http://schemas.microsoft.com/office/drawing/2014/main" id="{009D71E8-3169-FF0D-561C-91E934DAFF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80114" y="3758620"/>
            <a:ext cx="615617" cy="615617"/>
          </a:xfrm>
          <a:prstGeom prst="rect">
            <a:avLst/>
          </a:prstGeom>
        </p:spPr>
      </p:pic>
      <p:pic>
        <p:nvPicPr>
          <p:cNvPr id="30" name="Graphic 29" descr="Laptop outline">
            <a:extLst>
              <a:ext uri="{FF2B5EF4-FFF2-40B4-BE49-F238E27FC236}">
                <a16:creationId xmlns:a16="http://schemas.microsoft.com/office/drawing/2014/main" id="{32E82E81-248D-DFC0-7A4F-CCEAF560DA6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90747" y="4343399"/>
            <a:ext cx="615617" cy="615617"/>
          </a:xfrm>
          <a:prstGeom prst="rect">
            <a:avLst/>
          </a:prstGeom>
        </p:spPr>
      </p:pic>
      <p:pic>
        <p:nvPicPr>
          <p:cNvPr id="32" name="Graphic 31" descr="Chat outline">
            <a:extLst>
              <a:ext uri="{FF2B5EF4-FFF2-40B4-BE49-F238E27FC236}">
                <a16:creationId xmlns:a16="http://schemas.microsoft.com/office/drawing/2014/main" id="{98C58821-0883-9097-6B93-678009A4F7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990177" y="4994994"/>
            <a:ext cx="659755" cy="65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7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5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6FA8231B-2F06-4E7C-AA79-45BBD3D6A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1" r="-1" b="14321"/>
          <a:stretch/>
        </p:blipFill>
        <p:spPr>
          <a:xfrm>
            <a:off x="698662" y="1390054"/>
            <a:ext cx="4471760" cy="1475806"/>
          </a:xfrm>
          <a:prstGeom prst="rect">
            <a:avLst/>
          </a:prstGeom>
        </p:spPr>
      </p:pic>
      <p:cxnSp>
        <p:nvCxnSpPr>
          <p:cNvPr id="27" name="Straight Connector 16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8">
            <a:extLst>
              <a:ext uri="{FF2B5EF4-FFF2-40B4-BE49-F238E27FC236}">
                <a16:creationId xmlns:a16="http://schemas.microsoft.com/office/drawing/2014/main" id="{7CFB8C0F-4E01-4C10-A861-0C16EB92D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26DA4B-C540-4E10-92D7-A050B4AB6B0B}"/>
              </a:ext>
            </a:extLst>
          </p:cNvPr>
          <p:cNvSpPr txBox="1"/>
          <p:nvPr/>
        </p:nvSpPr>
        <p:spPr>
          <a:xfrm>
            <a:off x="880885" y="4782845"/>
            <a:ext cx="10836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Visit FCOM online:		</a:t>
            </a:r>
            <a:r>
              <a:rPr lang="en-US" sz="2400" dirty="0">
                <a:solidFill>
                  <a:srgbClr val="3366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fcomi.org</a:t>
            </a:r>
            <a:r>
              <a:rPr lang="en-US" sz="2400" dirty="0">
                <a:solidFill>
                  <a:srgbClr val="3366FF"/>
                </a:solidFill>
              </a:rPr>
              <a:t>				</a:t>
            </a:r>
            <a:r>
              <a:rPr lang="en-US" sz="2400" dirty="0">
                <a:solidFill>
                  <a:srgbClr val="3366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facebook.com/Free-Clinics-Of-Michigan</a:t>
            </a:r>
            <a:endParaRPr lang="en-US" sz="2400" dirty="0">
              <a:solidFill>
                <a:srgbClr val="3366FF"/>
              </a:solidFill>
            </a:endParaRPr>
          </a:p>
          <a:p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DD0572-9CAC-43DA-8575-9A07D5A8161A}"/>
              </a:ext>
            </a:extLst>
          </p:cNvPr>
          <p:cNvSpPr txBox="1"/>
          <p:nvPr/>
        </p:nvSpPr>
        <p:spPr>
          <a:xfrm>
            <a:off x="7172011" y="1878909"/>
            <a:ext cx="364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13582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0e50fa-f8c9-461d-b2d7-9ba2ad2d685b">
      <Terms xmlns="http://schemas.microsoft.com/office/infopath/2007/PartnerControls"/>
    </lcf76f155ced4ddcb4097134ff3c332f>
    <TaxCatchAll xmlns="860a5511-d086-46c5-aba3-5b323d407df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1D103F8301CA42AA7420B5F2229F90" ma:contentTypeVersion="17" ma:contentTypeDescription="Create a new document." ma:contentTypeScope="" ma:versionID="1a285781bcb415881a476ccc6269d760">
  <xsd:schema xmlns:xsd="http://www.w3.org/2001/XMLSchema" xmlns:xs="http://www.w3.org/2001/XMLSchema" xmlns:p="http://schemas.microsoft.com/office/2006/metadata/properties" xmlns:ns2="910e50fa-f8c9-461d-b2d7-9ba2ad2d685b" xmlns:ns3="860a5511-d086-46c5-aba3-5b323d407df1" targetNamespace="http://schemas.microsoft.com/office/2006/metadata/properties" ma:root="true" ma:fieldsID="1e34687ba1892b5725cdc595cc4d7b66" ns2:_="" ns3:_="">
    <xsd:import namespace="910e50fa-f8c9-461d-b2d7-9ba2ad2d685b"/>
    <xsd:import namespace="860a5511-d086-46c5-aba3-5b323d407d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e50fa-f8c9-461d-b2d7-9ba2ad2d68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a43c105-f495-430f-989f-e19f71c3b9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a5511-d086-46c5-aba3-5b323d407d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ab7c89e-d9a8-4433-bb2b-79f2cb738c58}" ma:internalName="TaxCatchAll" ma:showField="CatchAllData" ma:web="860a5511-d086-46c5-aba3-5b323d407d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11D5A0-D85D-4094-9B80-D79CCE584E9B}">
  <ds:schemaRefs>
    <ds:schemaRef ds:uri="860a5511-d086-46c5-aba3-5b323d407df1"/>
    <ds:schemaRef ds:uri="910e50fa-f8c9-461d-b2d7-9ba2ad2d68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EED720-14F9-4703-8DD2-DAE2B86FB0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0e50fa-f8c9-461d-b2d7-9ba2ad2d685b"/>
    <ds:schemaRef ds:uri="860a5511-d086-46c5-aba3-5b323d407d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3E8D6D-1D48-4093-B603-D3E9AB1620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</TotalTime>
  <Words>423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PowerPoint Presentation</vt:lpstr>
      <vt:lpstr>FCOM Data via NAFC Survey</vt:lpstr>
      <vt:lpstr>Clinic Types</vt:lpstr>
      <vt:lpstr>Clinic Operating Costs</vt:lpstr>
      <vt:lpstr>Services Provided </vt:lpstr>
      <vt:lpstr>Patients Served</vt:lpstr>
      <vt:lpstr>Staff and Volunteers</vt:lpstr>
      <vt:lpstr>Top 10 Operational Needs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 VanHouten</dc:creator>
  <cp:lastModifiedBy>Jeff Compagner</cp:lastModifiedBy>
  <cp:revision>3</cp:revision>
  <cp:lastPrinted>2021-05-20T19:54:22Z</cp:lastPrinted>
  <dcterms:created xsi:type="dcterms:W3CDTF">2021-05-12T20:44:22Z</dcterms:created>
  <dcterms:modified xsi:type="dcterms:W3CDTF">2023-09-21T20:01:54Z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0x0101005B1D103F8301CA42AA7420B5F2229F90</vt:lpwstr>
  </property>
  <property fmtid="{D5CDD505-2E9C-101B-9397-08002B2CF9AE}" pid="3" name="MediaServiceImageTags">
    <vt:lpwstr/>
  </property>
</Properties>
</file>